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83233-73C7-4DFF-A6CA-F07717ED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8E3BE-BA39-47A9-AF1B-0A7B80998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AC1ED-B72B-41E9-B484-F62120C1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13EDE-AD85-4886-8706-191C081C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9E56F-935B-4667-8D93-B9E32E9A6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BA032-DB7B-42BE-BDBC-D06D7362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9FA6F-DE98-4A8B-9566-2D73D292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5BA1C-EE8D-47FB-9AC6-655FA02CA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6DF01-E229-431A-9417-B433E36A9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CD78D-AD09-4044-B6CF-9EF86F730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E3B91-5C0A-4662-BF16-A748AEA78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142110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财经素养与高中生思辨能力的培养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财经素养概述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高中生思辨能力现状分析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财经素养与思辨能力的关联性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财经素养培养策略与方法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高中生思辨能力培养策略与方法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财经素养与高中生思辨能力培养的实践案例分享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财经素养概述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财经素养是指个体在财经领域所具备的知识、技能和态度，能够帮助个体做出明智的财务决策，实现财务目标。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随着社会经济的发展，财经素养已成为现代人必备的基本素质之一。具备财经素养的高中生能够更好地适应未来社会的发展需求，提高个人生活品质。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了解基本的财经概念、原理和规则，如货币、金融市场、投资等。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财经知识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理财技能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财经态度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掌握基本的理财技能和方法，如储蓄、投资、保险等。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树立正确的财经观念，如理性消费、风险意识、诚信等。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财经素养的核心要素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自我学习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财经素养的培养途径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2181" r="21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6214" r="1621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将财经素养纳入高中课程体系，通过课堂教学、实践活动等方式传授财经知识。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鼓励高中生参与社会实践活动，如实习、志愿服务等，培养理财技能和财经态度。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家长应关注孩子的财经素养培养，引导孩子树立正确的财经观念，培养良好的消费习惯。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高中生应主动学习财经知识，关注财经动态，提高自己的财经素养。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高中生思辨能力现状分析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思辨能力是指个体在面对问题、信息或观点时，能够运用分析、推理、判断等思维活动，进行深入思考和辨析的能力。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在现代社会，思辨能力是每个人都应具备的基本素质。它有助于我们更好地理解世界，做出明智的决策，以及应对复杂多变的社会环境。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思辨能力的定义与重要性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思辨能力的重要性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思辨能力的定义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目前，部分高中生的思辨能力相对较弱。他们可能缺乏独立思考和判断的能力，容易受到外界信息的影响，对问题缺乏深入的分析和思考。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高中生思辨能力不足可能与教育方式、课程设置、家庭环境等多种因素有关。例如，一些学校过于注重知识传授，而忽视对学生思维能力的培养；家庭环境中缺乏思辨氛围，也可能影响孩子的思辨能力发展。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高中生思辨能力现状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高中生的思辨能力面临诸多挑战。首先，教育体制需要改革，以适应新时代对人才培养的需求。其次，教师需要具备较高的专业素养和教学能力，才能有效地引导学生进行思辨训练。最后，家庭和社会环境也需要为孩子提供良好的思辨氛围，鼓励他们独立思考、勇于表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面临挑战，但培养高中生的思辨能力也具有许多机遇。随着教育改革的深入推进，越来越多的学校开始重视学生思维能力的培养。同时，互联网技术的发展也为高中生提供了丰富的信息资源和学习平台，有助于他们拓展视野、提高思辨能力。此外，社会各界对教育的关注和支持也在不断增加，为高中生思辨能力的培养创造了良好的外部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思辨能力培养的挑战与机遇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财经素养与思辨能力的关联性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财经素养对思辨能力的影响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财经素养教育注重培养学生的批判性思维，让学生学会对经济现象进行深入分析和评价。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增强分析能力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财经素养教育要求学生具备对经济数据进行收集、整理、分析和解读的能力，从而增强其分析问题的能力。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拓展思维视野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财经素养教育涉及的内容广泛，包括经济学、金融学、管理学等多个领域，有助于拓展学生的思维视野，提高其综合思维能力。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思辨能力的培养有助于学生对财经知识进行深度学习，理解经济现象背后的本质和规律。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112" r="1511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促进深度学习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具备思辨能力的学生在面对经济问题时，能够更加理性地分析各种因素，做出更明智的决策。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提高决策能力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思辨能力有助于学生在财经领域中发现问题、提出解决方案，从而增强其创新能力和实践能力。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思辨能力对财经素养的提升作用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https://d.book118.com/276014211030010033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2024-09-01T15:36:50.672</cp:lastPrinted>
  <dcterms:created xsi:type="dcterms:W3CDTF">2024-09-01T07:36:50Z</dcterms:created>
  <dcterms:modified xsi:type="dcterms:W3CDTF">2024-09-01T07:36:52Z</dcterms:modified>
</cp:coreProperties>
</file>