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3994AC-FAA0-4D67-B94E-BD2A4E3CA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87BC79-3566-4FDC-B622-5188893AC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C61B97-4F01-456A-A75D-3EEF29026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93F523-DA30-43C2-999A-EA823E537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955FA5-465E-4076-ADAF-621F78004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C3D615-91BF-4F4A-8984-EDB6761F3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526D61-1298-44A6-A2E8-C05784922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EEB02D-89C9-4631-B92C-634E3220B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A156E2-C609-4A0B-8B58-DA976FADA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602D3A-719D-4E80-BB8B-EF3A38B58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F78F3C-8657-49EA-B726-33582A4E8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01500103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智慧医院智慧医疗解决方案的社区健康管理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智慧医院与智慧医疗概述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社区健康管理需求分析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智慧医院在社区健康管理中的应用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智慧医疗技术在社区健康管理中的创新实践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合作模式与运营策略探讨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效果评估与持续改进计划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智慧医院与智慧医疗概述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提供线上预约、自助缴费、智能导诊等便捷服务，改善患者就医体验。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智慧医院是运用物联网、大数据、人工智能等技术手段，实现医疗、服务、管理等各方面的智能化，提高医疗效率和服务质量的医疗机构。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通过电子病历、医疗影像等信息化手段，实现医疗数据的共享和管理。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运用人工智能技术，辅助医生进行诊断和治疗，提高医疗准确性和效率。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智慧医院定义及特点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政府出台一系列政策，鼓励医疗机构运用信息技术手段，提高医疗服务水平。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物联网、大数据、人工智能等技术的不断发展，为智慧医疗提供了有力支撑。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随着人口老龄化、医疗资源紧张等问题的加剧，社会对智慧医疗的需求日益迫切。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智慧医疗发展背景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行业现状及趋势分析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远程医疗服务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借助互联网技术，实现远程诊断和治疗，缓解医疗资源分布不均的问题。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个性化医疗服务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根据患者个体差异，提供个性化的治疗方案和服务。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目前，智慧医疗已在部分大型医院得到应用，但整体普及率不高，存在地区差异和城乡差异。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医疗大数据应用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挖掘和分析医疗大数据，为疾病预防、治疗和管理提供科学依据。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人工智能与医疗深度融合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随着人工智能技术的不断发展，其在医疗领域的应用将更加广泛和深入。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社区健康管理需求分析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居民需要定期进行身体健康检查，包括血压、血糖、血脂等生理指标的监测。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000" r="16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健康监测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居民希望得到专业的健康咨询和指导，了解如何改善生活方式、预防疾病等。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健康咨询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居民需要接受健康教育，提高健康意识和自我保健能力。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居民健康需求调研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当前社区卫生服务资源不足，难以满足居民日益增长的健康需求。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社区卫生服务机构与居民之间的信息沟通不畅，导致服务效率低下。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传统的社区卫生服务缺乏个性化服务，无法满足不同居民的健康需求。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缺乏个性化服务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社区卫生服务现状与挑战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748" b="177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32" b="105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政策支持与市场需求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政策推动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政府出台了一系列政策，鼓励和支持智慧医疗和社区健康管理的发展。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随着居民健康意识的提高，对个性化、便捷的健康管理服务的需求不断增加。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互联网、大数据、人工智能等技术的发展为智慧医疗和社区健康管理提供了有力支持。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智慧医院在社区健康管理中的应用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视频会诊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医生与患者通过视频通话，进行远程诊疗，提高诊疗效率。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在线咨询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患者可通过智慧医院平台，随时向医生发起在线咨询，获取专业建议。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电子处方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医生在线开具电子处方，患者可凭处方在药店购药或选择药品配送服务。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远程诊疗服务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定期随访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家庭医生定期对签约患者进行随访，了解健康状况变化，及时调整管理方案。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家庭医生向患者提供健康教育，指导患者养成健康的生活方式和行为习惯。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个性化健康管理计划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家庭医生根据患者的健康状况和需求，制定个性化的健康管理计划。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家庭医生签约服务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https://d.book118.com/276015001032010040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2024-09-06T09:27:06.726</cp:lastPrinted>
  <dcterms:created xsi:type="dcterms:W3CDTF">2024-09-06T01:27:06Z</dcterms:created>
  <dcterms:modified xsi:type="dcterms:W3CDTF">2024-09-06T01:27:08Z</dcterms:modified>
</cp:coreProperties>
</file>