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44866-2554-4E95-B740-F9864BF5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9FB70-0AC7-4D50-AFB7-974350792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6C5BD-BF1A-49E5-92B3-C0D952A40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81E61-F282-4AE0-8A25-1272B66DC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9AC27E-4F87-460A-8216-31AD9FCDB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FF1E77-FE26-423F-A7CA-2AC0C8661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507DE-9170-4F2B-A3FA-6C8D7FA38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933E7-2397-47E7-8277-151B6AB32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AA8F1-667D-4794-9B87-E72DE0175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68726-CD80-4564-BE0E-442033F65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F35DC-D35E-4C43-A353-FE010C15B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20032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心内口服药\n## 1.心内口服药基本概念及分类\n### 1.1心内口服药的定义与用途\n### 1.2心内口服药的分类及特点\n### 1.3心内口服药的治疗效果及影响因素\n## 2.心内口服药的临床应用\n### 2.1心内口服药在心血管疾病中的应用\n### 2.2心内口服药在高血压病中的应用\n### 2.3心内口服药在心力衰竭中的应用\n## 3.心内口服药的用药护理\n### 3.1心内口服药的用药指导\n### 3.2心内口服药的用药观察与监测\n### 3.3心内口服药的用药注意事项及防范措施\n## 4.心内口服药的副作用及处理\n### 4.1心内口服药的常见副作用\n### 4.2心内口服药副作用的预防与减轻\n### 4.3心内口服药副作用的处理方法与急救措施\n## 5.心内口服药的药物相互作用\n### 5.1心内口服药的药物相互作用概述\n### 5.2心内口服药与心血管药物的相互作用\n### 5.3心内口服药与其他药物的相互作用及处理\n## 6.心内口服药的护理管理\n### 6.1心内口服药的护理管理制度\n### 6.2心内口服药的护理质量评价与持续改进\n### 6.3心内口服药的护理教育与培训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护理PPT心内口服药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心内口服药基本概念及分类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心内口服药是一类用于治疗心血管疾病的药物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抗高血压药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抗心力衰竭药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抗心律失常药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通过口服途径给药，便于患者使用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心内口服药主要用于预防和治疗心血管疾病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降低血压、改善心脏功能、控制心律失常等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对于心血管疾病患者，心内口服药是常用的治疗手段之一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心内口服药的定义与用途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：降低血容量，减轻心脏负担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ACEI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（ACE抑制剂）：抑制血管收缩，降低血压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ARB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（Angiotensin II受体拮抗剂）：扩张血管，降低血压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β受体拮抗剂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：降低心率和心肌收缩力，减轻心脏负担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钙通道拮抗剂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：降低心肌细胞内钙离子浓度，减轻心脏负担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抗心律失常药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：控制心律失常，预防心脏事件</a:t>
                </a:r>
                <a:endParaRPr/>
              </a:p>
            </p:txBody>
          </p:sp>
          <p:sp>
            <p:nvSpPr>
              <p:cNvPr id="22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心内口服药主要分为以下几类：</a:t>
                </a:r>
                <a:endParaRPr/>
              </a:p>
            </p:txBody>
          </p:sp>
          <p:sp>
            <p:nvSpPr>
              <p:cNvPr id="22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医护人员需要根据患者的具体情况，选择合适的药物进行治疗</a:t>
                </a:r>
                <a:endParaRPr/>
              </a:p>
            </p:txBody>
          </p:sp>
          <p:sp>
            <p:nvSpPr>
              <p:cNvPr id="22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每一类心内口服药都有其独特的作用机制和适应症</a:t>
                </a:r>
                <a:endParaRPr/>
              </a:p>
            </p:txBody>
          </p:sp>
          <p:sp>
            <p:nvSpPr>
              <p:cNvPr id="23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心内口服药的分类及特点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心内口服药的治疗效果受到多种因素的影响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：药物的剂量、种类、纯度等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：年龄、性别、基因、生活习惯等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：疾病的类型、病程、并发症等</a:t>
                </a:r>
                <a:endParaRPr/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为了提高心内口服药的治疗效果，医护人员需要综合考虑以上因素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调整药物剂量和种类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患者教育和管理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密切观察病情变化，及时调整治疗方案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心内口服药的治疗效果及影响因素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心内口服药的临床应用</a:t>
            </a:r>
            <a:endParaRPr/>
          </a:p>
        </p:txBody>
      </p:sp>
      <p:sp>
        <p:nvSpPr>
          <p:cNvPr id="2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心内口服药在心血管疾病中的应用非常广泛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：利尿剂、ACEI、ARB、钙通道拮抗剂等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：利尿剂、ACEI、ARB、β受体拮抗剂等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：抗心律失常药，如β受体拮抗剂、钙通道拮抗剂等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心内口服药的应用需要根据患者的具体情况进行选择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病情较轻的患者可以单一药物治疗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病情较重的患者需要联合多种药物治疗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心内口服药在心血管疾病中的应用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高血压病患者需要长期使用心内口服药进行治疗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：降低血容量，减轻心脏负担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ACEI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：抑制血管收缩，降低血压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ARB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：扩张血管，降低血压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钙通道拮抗剂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：降低心肌细胞内钙离子浓度，减轻心脏负担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高血压病患者在使用心内口服药时，需要定期监测血压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以便及时调整药物剂量和种类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心内口服药在高血压病中的应用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8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心力衰竭患者需要使用心内口服药来改善心脏功能</a:t>
                </a:r>
                <a:endParaRPr/>
              </a:p>
            </p:txBody>
          </p:sp>
          <p:sp>
            <p:nvSpPr>
              <p:cNvPr id="2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：降低血容量，减轻心脏负担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ACEI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：抑制血管收缩，降低血压，减轻心脏负担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ARB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：扩张血管，降低血压，减轻心脏负担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β受体拮抗剂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：降低心率和心肌收缩力，减轻心脏负担</a:t>
                </a:r>
                <a:endParaRPr/>
              </a:p>
            </p:txBody>
          </p:sp>
        </p:grpSp>
        <p:grpSp>
          <p:nvGrpSpPr>
            <p:cNvPr id="29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心力衰竭患者在使用心内口服药时，需要密切观察病情变化</a:t>
                </a:r>
                <a:endParaRPr/>
              </a:p>
            </p:txBody>
          </p:sp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以便及时调整治疗方案</a:t>
                </a:r>
                <a:endParaRPr/>
              </a:p>
            </p:txBody>
          </p:sp>
          <p:sp>
            <p:nvSpPr>
              <p:cNvPr id="29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心内口服药在心力衰竭中的应用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心内口服药的用药护理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医护人员需要向患者提供心内口服药的用药指导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药物的剂量、种类、给药时间等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药物可能产生的副作用及应对措施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药物与其他药物的相互作用及注意事项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医护人员需要确保患者能够正确使用心内口服药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避免药物滥用和误用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心内口服药的用药指导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医护人员需要密切观察患者使用心内口服药后的病情变化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血压、心率、心电图等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药物的副作用，如肾功能、肝功能等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医护人员需要定期监测患者的心功能指标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以便及时调整治疗方案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心内口服药的用药观察与监测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患者在使用心内口服药时，需要注意以下事项：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严格按照医嘱给药，不要自行增减剂量或停药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定期进行病情监测和随访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医护人员需要采取相应的防范措施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加强患者教育和管理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提高用药安全性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心内口服药的用药注意事项及防范措施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https://d.book118.com/276020032021010051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护理PPT心内口服药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2024-09-16T18:39:12.802</cp:lastPrinted>
  <dcterms:created xsi:type="dcterms:W3CDTF">2024-09-16T10:39:12Z</dcterms:created>
  <dcterms:modified xsi:type="dcterms:W3CDTF">2024-09-16T10:39:14Z</dcterms:modified>
</cp:coreProperties>
</file>