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6556B5A-7837-4985-A2A2-9F225615BA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F7381BD-30CA-4129-B101-BD9DDEEF2D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B6695D1-40CD-4E24-8E58-A04E9693CF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3E10C62-9162-4490-80E4-F68658F1C8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B8798EF-1415-4DED-A555-5A80538907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FC85FBF-E630-4989-ADBF-F1AD360D40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8F6B844-1332-4F0D-BD68-FD50488A6F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53058FA-C673-43F0-8E15-1CA0E8BF58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03C65E8-897F-4AB9-AA58-473203C795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548271C-F421-4BF6-B1B5-C6B926A40A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72F266C-D81E-4CE8-9C00-A40F55FDA3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76020110124010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057400" y="2041982"/>
            <a:ext cx="8077200" cy="20002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移动支付引发的消费者行为变化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526541" y="6029318"/>
            <a:ext cx="2343150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869779" y="6029318"/>
            <a:ext cx="2790825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2024-01-06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61950" y="115331"/>
            <a:ext cx="1851660" cy="114584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649067" y="1768211"/>
            <a:ext cx="4792980" cy="4692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移动支付概述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消费者行为变化分析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移动支付对消费者行为的影响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移动支付引发的社会问题及解决方案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结论与展望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2447" r="22447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8740" r="18740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8183" r="28183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随着智能手机的广泛使用和移动互联网的快速发展，移动支付逐渐成为人们日常生活中不可或缺的支付方式。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移动支付的普及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移动支付的便捷性和高效性改变了消费者的支付习惯，进而对消费者行为产生了深远影响。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消费者行为的变化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背景介绍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研究目的和意义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揭示消费者行为变化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通过深入研究移动支付对消费者行为的影响，揭示消费者在购买、支付、消费等方面的行为变化。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指导企业营销策略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了解消费者行为变化有助于企业制定更加精准的营销策略，提高营销效果。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促进移动支付发展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研究移动支付对消费者行为的影响，可以为移动支付行业的健康发展提供理论支持和实践指导。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移动支付概述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移动支付是指消费者通过移动设备（如智能手机、平板电脑等）进行支付的一种方式，它允许消费者在任何时间、任何地点进行交易。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根据支付方式的不同，移动支付可分为近场支付和远程支付。近场支付是指通过NFC、蓝牙等技术在近距离内完成支付，如Apple Pay、Google Wallet等；远程支付则是通过移动网络或Wi-Fi等远程通信手段完成支付，如支付宝、微信支付等。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移动支付的定义和分类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起步阶段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早期的移动支付主要基于短信或WAP技术，受限于技术水平和用户习惯，发展缓慢。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发展阶段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随着智能手机的普及和移动互联网的快速发展，移动支付开始进入快速发展阶段，各种移动支付应用如雨后春笋般涌现。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成熟阶段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当前，移动支付已经渗透到人们生活的方方面面，成为日常生活中不可或缺的支付方式之一。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移动支付的发展历程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647422" y="1416260"/>
            <a:ext cx="10787368" cy="4757506"/>
          </a:xfrm>
          <a:custGeom>
            <a:rect l="l" t="t" r="r" b="b"/>
            <a:pathLst>
              <a:path w="8427632" h="3716802">
                <a:moveTo>
                  <a:pt x="0" y="0"/>
                </a:moveTo>
                <a:lnTo>
                  <a:pt x="7963031" y="0"/>
                </a:lnTo>
                <a:quadBezTo>
                  <a:pt x="8427632" y="0"/>
                  <a:pt x="8427632" y="464600"/>
                </a:quadBezTo>
                <a:lnTo>
                  <a:pt x="8427632" y="3716802"/>
                </a:lnTo>
                <a:lnTo>
                  <a:pt x="464600" y="3716802"/>
                </a:lnTo>
                <a:quadBezTo>
                  <a:pt x="0" y="3716802"/>
                  <a:pt x="0" y="3252201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 flipH="1">
            <a:off x="6069242" y="1732467"/>
            <a:ext cx="0" cy="4116499"/>
          </a:xfrm>
          <a:prstGeom prst="line">
            <a:avLst/>
          </a:prstGeom>
          <a:ln w="9525">
            <a:solidFill>
              <a:schemeClr val="accent2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1262336" y="2877196"/>
            <a:ext cx="4218426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便捷性、实时性、安全性高、降低成本等。移动支付可以随时随地完成交易，无需携带现金或银行卡；同时，移动支付采用了多种安全技术，如加密技术、生物识别技术等，保障了交易的安全性；此外，移动支付还可以降低交易成本和时间成本，提高交易效率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62336" y="1733458"/>
            <a:ext cx="4280121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优点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708503" y="2877196"/>
            <a:ext cx="4218426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技术风险、隐私泄露风险、消费习惯改变带来的不适等。移动支付依赖于网络和移动设备等技术支持，一旦出现故障或网络问题，可能导致交易失败或造成损失；同时，移动支付涉及到用户的个人信息和资金安全等问题，一旦泄露或被攻击，后果不堪设想；此外，移动支付的普及也改变了人们的消费习惯和支付方式，对于一些老年人或不熟悉移动设备的用户来说可能会感到不适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671927" y="1733458"/>
            <a:ext cx="4312633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缺点</a:t>
            </a:r>
          </a:p>
        </p:txBody>
      </p:sp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移动支付的优缺点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消费者行为变化分析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线下购物数字化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移动支付也渗透到线下零售店，消费者可以使用移动支付应用扫描商品条码、自助结账，提高购物效率。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跨境购物便利化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移动支付打破了地域限制，使得跨境购物变得更加简单方便，消费者可以随时随地购买全球商品。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线上购物增加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随着移动支付的普及，越来越多的消费者选择通过线上平台进行购物，享受便捷的下单和支付体验。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消费者购物方式的变化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信用卡/借记卡使用变化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移动支付逐渐成为信用卡和借记卡的有力竞争者，部分消费者甚至开始减少对传统银行卡的依赖。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支付应用场景扩展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移动支付不仅限于购物，还广泛应用于交通、餐饮、娱乐等多个领域，改变了消费者的支付习惯。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现金使用减少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移动支付的便捷性导致现金使用频率降低，消费者越来越习惯于通过手机完成支付。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4000" r="14000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消费者支付习惯的变化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https://d.book118.com/276020110124010040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633301"/>
      </a:dk1>
      <a:lt1>
        <a:srgbClr val="FBF9F7"/>
      </a:lt1>
      <a:dk2>
        <a:srgbClr val="333333"/>
      </a:dk2>
      <a:lt2>
        <a:srgbClr val="F1EFEE"/>
      </a:lt2>
      <a:accent1>
        <a:srgbClr val="9A6930"/>
      </a:accent1>
      <a:accent2>
        <a:srgbClr val="B3954D"/>
      </a:accent2>
      <a:accent3>
        <a:srgbClr val="D3A67C"/>
      </a:accent3>
      <a:accent4>
        <a:srgbClr val="DC9C51"/>
      </a:accent4>
      <a:accent5>
        <a:srgbClr val="D17A6E"/>
      </a:accent5>
      <a:accent6>
        <a:srgbClr val="8C857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61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8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2024-09-06T23:48:45.797</cp:lastPrinted>
  <dcterms:created xsi:type="dcterms:W3CDTF">2024-09-06T15:48:45Z</dcterms:created>
  <dcterms:modified xsi:type="dcterms:W3CDTF">2024-09-06T15:48:47Z</dcterms:modified>
</cp:coreProperties>
</file>