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D4BF63-6088-457C-AC62-CDD5D0E87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0CE9AE-D46D-4303-8776-37EA8EA3A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CEC901-69DC-40CB-B4E2-74DCC4948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2DF169-6FEF-416C-A68E-E196DFFB7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F96946-38F3-4B20-8C6A-D93E268B6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A7223F-7D6D-4E22-B515-BA77CEF6A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EA2040-3E2C-4353-82CD-62CC335E4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546DDA-1D2C-4821-8B62-83B6C9C0E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65EBD7-B0E7-4D18-B933-89DCAAD7D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E3B11D-C830-4540-9925-ABACACF3F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4C8D2-AE7F-4EEC-8FD5-0FA704AA7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02111201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同课异构活动总结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活动过程与安排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活动成果与亮点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活动反思与不足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同课异构的价值与意义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随着教育改革的深入推进，同课异构作为一种创新的教学方式受到广泛关注。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教育改革需求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学生全面发展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同课异构活动有助于提高教师的专业素养和教学能力，促进教师之间的交流与合作。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同课异构活动有助于激发学生的学习兴趣，培养学生的创新思维和实践能力。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938" b="49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491" b="104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促进教学创新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通过同课异构活动，鼓励教师探索多样化的教学方式和手段，推动教学创新。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提高教学质量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通过比较不同教师的教学设计和实施效果，发现有效的教学方法和策略，提高教学质量。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加强教师合作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同课异构活动为教师提供了一个交流、学习和合作的平台，有助于增强教师之间的合作意识和团队精神。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55" r="132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本次活动于XXXX年XX月XX日至XX月XX日进行，共计X天。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活动在[XXXXX]举行，该学校具有先进的教学设施和优秀的师资队伍，为活动的顺利开展提供了有力保障。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地点选择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活动过程与安排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确定活动目标、主题和参与者，制定详细的活动计划和时间表。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活动准备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对活动进行总结和反思，提炼经验和教训，为后续活动提供参考和改进方向。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活动总结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通过开场致辞或介绍，激发参与者的兴趣和热情，明确活动的目的和意义。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活动启动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分组进行同课异构的探讨和实践，各组展示和交流不同的教学设计和教学方法。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同课异构实施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通过问答、讨论、点评等方式，促进参与者之间的交流和合作，加深对同课异构的理解和认识。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将参与者分成若干小组，每组针对同一课题进行异构探讨，提出不同的教学设计和教学方法。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分组讨论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每个小组选派代表进行展示和交流，分享各自的教学设计和实践经验，促进不同思想之间的碰撞和融合。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展示交流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邀请专家对各组的教学设计和实践进行点评和指导，提供专业的意见和建议，帮助参与者提升教学水平。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专家点评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鼓励参与者提问和发表观点，通过解答问题和交流讨论，增强活动的互动性和参与度。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互动问答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环节设置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确定活动目标、主题和参与者，制定详细的活动计划和时间表。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活动准备（1周）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进行同课异构的探讨和实践，包括分组讨论、展示交流、专家点评等环节。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活动实施（2天）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对活动进行总结和反思，提炼经验和教训，为后续活动提供参考和改进方向。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活动总结（半天）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时间安排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活动成果与亮点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活动共收集到来自不同学校和教师的50多个异构教学案例，涵盖了各个学科和年级，充分展示了教学的多样性和创新性。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多样化教学案例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通过组织专家评审和现场观摩，对异构教学案例进行了深入的分析和研讨，提出了许多有针对性的改进意见和建议。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深入的教学研讨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活动吸引了来自全国各地的数百名教育工作者和专家参加，通过网络直播和媒体报道，活动的影响力进一步扩大。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广泛的活动影响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成果展示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突出的教学效果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一些异构教学案例在教学效果上取得了突出的成绩，如学生成绩显著提升、学生作品获得重要奖项等。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创新的教学方式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许多异构教学案例采用了创新的教学方式，如项目式学习、翻转课堂等，有效激发了学生的学习兴趣和主动性。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强大的教师团队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参与活动的教师团队实力强大，包括多名特级教师、学科带头人和优秀青年教师，他们的专业素养和教学能力得到了广泛认可。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403" r="1340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亮点呈现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https://d.book118.com/276021112014010054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2024-09-21T01:10:56.039</cp:lastPrinted>
  <dcterms:created xsi:type="dcterms:W3CDTF">2024-09-20T17:10:56Z</dcterms:created>
  <dcterms:modified xsi:type="dcterms:W3CDTF">2024-09-20T17:10:58Z</dcterms:modified>
</cp:coreProperties>
</file>