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0" r:id="rId29"/>
  </p:sldIdLst>
  <p:sldSz cx="12192000" cy="6858000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tags" Target="tags/tag1.xml" /><Relationship Id="rId31" Type="http://schemas.openxmlformats.org/officeDocument/2006/relationships/presProps" Target="presProps.xml" /><Relationship Id="rId32" Type="http://schemas.openxmlformats.org/officeDocument/2006/relationships/viewProps" Target="viewProps.xml" /><Relationship Id="rId33" Type="http://schemas.openxmlformats.org/officeDocument/2006/relationships/theme" Target="theme/theme1.xml" /><Relationship Id="rId34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D9BC571-C677-4D7B-8837-77EB2A21483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4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5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A51C0D-75F4-437F-8AF8-EF022BB53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619B81-9721-4969-A68E-0EFC5D07D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815059-2230-4F96-81B8-C16BC9925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85FCA8-1EA8-4908-93E0-2208928ED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CC4686-7135-44B7-9C6B-8F517BF8E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A39824-6826-4DBE-AC75-D3DD52E2E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110011-4ADD-436C-9AA0-B80BDA64A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1C29BB-E48B-4214-B02B-0C8D02CBF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95EA07-F5E6-45EB-8FAB-E2E76D03B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30F7F3-42E8-4C25-A7CF-AE815A352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D44968-77CA-4628-BEDF-A2A961417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091B743-C11C-42A1-8946-4599D7AAC02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78D6BA1-931B-4631-B257-AF96F9DEABF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022021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焊接技术监督培训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焊接技术监督培训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焊接材料与设备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焊接工艺与技术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焊接项目管理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焊接技术创新与发展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焊接质量管理体系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焊接技术监督培训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课程介绍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本课程旨在帮助学员掌握焊接技术监督的基本知识和技能。学习内容包括焊接标准、监督程序、质量控制等。通过本课程的学习，学员将能够提升自身的焊接监督能力，为未来的工作打下坚实的基础。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AWS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标准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ASME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标准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焊接标准概述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ISO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标准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焊接监督程序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详细解释焊接监督的流程和步骤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流程介绍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讲解监督员在焊接现场应该如何操作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操作方法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指导监督员如何处理焊接现场出现的问题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问题处理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课程目标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帮助学员了解焊接技术监督的基本知识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基本知识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培养学员的焊接监督能力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监督能力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提高学员的质量控制意识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质量意识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学习成果展示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学员将掌握焊接技术监督的核心技能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技能提升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合格学员将获得专业的焊接技术监督证书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证书颁发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学员将参与实际监督的练习，积累更多经验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实战经验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焊接材料与设备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铝材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铜材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焊接材料分类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钢材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铝材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气体类型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气体流量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预热温度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铜材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预热要求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焊接厚度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连接方式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不同材料的焊接参数和要求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钢材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电流大小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电压要求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焊接速度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焊接设备介绍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焊接设备包括电弧焊机、气体保护焊机、激光焊接机等。每种设备都有不同的功能和用途，操作方法和维护技巧也各不相同。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焊接设备介绍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功能和用途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电弧焊机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功能和用途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气体保护焊机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功能和用途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激光焊接机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焊接变形与裂纹控制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在焊接过程中，可能会产生焊接变形和裂纹，需要通过控制焊接过程中的参数和技巧来避免。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焊接变形与裂纹控制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焊接过程中的热变形、残余应力等因素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变形和裂纹原因分析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选用合适的焊接方法、预热和后处理工艺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控制方法和技巧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焊接质量检验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不同焊接方法的质量检验标准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方法和标准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X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射线检测、超声波检测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焊缝检测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涡流探伤、磁粉探伤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探伤技术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焊接工艺与技术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焊接工艺参数选择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焊接工艺的参数设置是影响焊接质量的关键因素，包括电压、电流、焊接速度等。在选择参数时，需根据工件材料和厚度来进行合理的调整，以确保焊接质量达标。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焊接工艺规范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美国焊接协会规定的标准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AWS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国际标准化组织的焊接规范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ISO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中国国家标准的焊接规范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GB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气孔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气体残留在焊缝中形成的孔洞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夹渣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焊缝中夹杂的杂质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烧穿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焊接过程中产生的焊接缺陷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焊接缺陷分析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热裂纹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由于温度变化引起的裂纹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焊接安全与环保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穿戴防护装备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安全措施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合理处理焊接废料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废料处理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通过对焊接工艺与技术的深入学习与了解，我们能够更好地掌握焊接过程中的关键要点，确保焊接质量和安全，同时也要关注环保问题，共同建设绿色的焊接行业。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3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焊接项目管理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项目计划与组织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在焊接项目中，项目计划与组织至关重要。合理安排人力、物力和时间资源是确保项目顺利进行的关键。制定详细的计划，对项目进行有效组织，可以有效提高项目的执行效率和质量。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https://d.book118.com/276022021013010104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158</Paragraphs>
  <Slides>25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33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焊接技术监督培训</vt:lpstr>
      <vt:lpstr>目录</vt:lpstr>
      <vt:lpstr>第1章 焊接技术监督培训</vt:lpstr>
      <vt:lpstr> </vt:lpstr>
      <vt:lpstr>焊接标准概述</vt:lpstr>
      <vt:lpstr>焊接监督程序</vt:lpstr>
      <vt:lpstr>课程目标</vt:lpstr>
      <vt:lpstr>学习成果展示</vt:lpstr>
      <vt:lpstr>第2章 焊接材料与设备</vt:lpstr>
      <vt:lpstr>焊接材料分类</vt:lpstr>
      <vt:lpstr>不同材料的焊接参数和要求</vt:lpstr>
      <vt:lpstr>焊接设备介绍</vt:lpstr>
      <vt:lpstr>焊接设备介绍</vt:lpstr>
      <vt:lpstr> </vt:lpstr>
      <vt:lpstr>焊接变形与裂纹控制</vt:lpstr>
      <vt:lpstr>焊接质量检验</vt:lpstr>
      <vt:lpstr>第3章 焊接工艺与技术</vt:lpstr>
      <vt:lpstr> </vt:lpstr>
      <vt:lpstr>焊接工艺规范</vt:lpstr>
      <vt:lpstr>焊接缺陷分析</vt:lpstr>
      <vt:lpstr>焊接安全与环保</vt:lpstr>
      <vt:lpstr>结语</vt:lpstr>
      <vt:lpstr>第4章 焊接项目管理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2024-09-29T14:53:33.652</cp:lastPrinted>
  <dcterms:created xsi:type="dcterms:W3CDTF">2024-09-29T06:53:33Z</dcterms:created>
  <dcterms:modified xsi:type="dcterms:W3CDTF">2024-09-29T06:53:35Z</dcterms:modified>
</cp:coreProperties>
</file>