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BC1D3-0DB6-4B62-9157-FFF843E55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37ABE-E4CD-4726-BA43-5A7358961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1F8FA-3457-40A4-AC12-19E786766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08C8D-2040-43B7-A07C-790D192DF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25A4E4-E480-4388-BA62-1A4FF1033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ED68E9-7F69-40CA-8745-F72FC068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306CC1-A330-4F20-A202-7A6F3ADBD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FB200-CF52-49AB-BED6-8B362FF42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86214-AE04-4BEF-AF4D-69C0342EB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AA0B1-3B17-472C-AF63-FAB82E2A7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EB53D-323B-4B5F-9122-BB8E960FF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72" r:id="rId2"/>
    <p:sldLayoutId id="2147486073" r:id="rId3"/>
    <p:sldLayoutId id="2147486074" r:id="rId4"/>
    <p:sldLayoutId id="2147486075" r:id="rId5"/>
    <p:sldLayoutId id="2147486076" r:id="rId6"/>
    <p:sldLayoutId id="2147486077" r:id="rId7"/>
    <p:sldLayoutId id="2147486078" r:id="rId8"/>
    <p:sldLayoutId id="2147486079" r:id="rId9"/>
    <p:sldLayoutId id="2147486080" r:id="rId10"/>
    <p:sldLayoutId id="214748608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22" Type="http://schemas.openxmlformats.org/officeDocument/2006/relationships/tags" Target="../tags/tag241.xml" /><Relationship Id="rId23" Type="http://schemas.openxmlformats.org/officeDocument/2006/relationships/tags" Target="../tags/tag242.xml" /><Relationship Id="rId24" Type="http://schemas.openxmlformats.org/officeDocument/2006/relationships/tags" Target="../tags/tag243.xml" /><Relationship Id="rId25" Type="http://schemas.openxmlformats.org/officeDocument/2006/relationships/tags" Target="../tags/tag244.xml" /><Relationship Id="rId26" Type="http://schemas.openxmlformats.org/officeDocument/2006/relationships/tags" Target="../tags/tag245.xml" /><Relationship Id="rId27" Type="http://schemas.openxmlformats.org/officeDocument/2006/relationships/tags" Target="../tags/tag246.xml" /><Relationship Id="rId28" Type="http://schemas.openxmlformats.org/officeDocument/2006/relationships/tags" Target="../tags/tag247.xml" /><Relationship Id="rId29" Type="http://schemas.openxmlformats.org/officeDocument/2006/relationships/tags" Target="../tags/tag248.xml" /><Relationship Id="rId3" Type="http://schemas.openxmlformats.org/officeDocument/2006/relationships/tags" Target="../tags/tag222.xml" /><Relationship Id="rId30" Type="http://schemas.openxmlformats.org/officeDocument/2006/relationships/tags" Target="../tags/tag249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22023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北师大版一年级下册数学《开会啦》PPT课件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教学重点与难点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教学过程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906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理解并掌握加法和减法的概念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学会运用加法和减法解决实际问题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掌握加法和减法的运算法则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培养逻辑思维能力和问题解决能力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13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培养学生良好的学习习惯和合作精神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激发学生对数学的兴趣和探索欲望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培养学生独立思考和解决问题的能力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提高学生的数学计算能力和逻辑思维能力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2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培养学生对数学的兴趣和热爱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培养学生的团队合作精神和沟通能力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引导学生形成正确的价值观和道德观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增强学生的自信心和自我认同感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9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导入部分</a:t>
            </a:r>
            <a:endParaRPr lang="zh-CN" altLang="en-US"/>
          </a:p>
        </p:txBody>
      </p:sp>
      <p:sp>
        <p:nvSpPr>
          <p:cNvPr id="104934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5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引入故事：讲述一个关于开会的故事，激发学生的兴趣和好奇心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提出问题：引导学生思考故事中的问题，如“开会的目的是什么？”、“开会需要准备什么？”等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互动讨论：让学生分组讨论，分享自己的想法和观点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引出主题：通过讨论，引出本节课的主题——“开会啦”，让学生了解本节课的主要内容和学习目标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主体部分</a:t>
            </a:r>
            <a:endParaRPr lang="zh-CN" altLang="en-US"/>
          </a:p>
        </p:txBody>
      </p:sp>
      <p:sp>
        <p:nvSpPr>
          <p:cNvPr id="10494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教学活动：通过游戏、故事等方式进行教学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学习目标：理解并掌握加法和减法的概念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教学内容：加法和减法的运算法则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教学评价：通过练习和测试进行评价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结尾部分</a:t>
            </a:r>
            <a:endParaRPr lang="zh-CN" altLang="en-US"/>
          </a:p>
        </p:txBody>
      </p:sp>
      <p:sp>
        <p:nvSpPr>
          <p:cNvPr id="104949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总结：回顾本节课的主要内容，强调重点和难点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作业：布置课后作业，让学生巩固所学知识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互动：鼓励学生提问，解答学生的疑问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预告：预告下一节课的内容，激发学生的学习兴趣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5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讲解法</a:t>
            </a:r>
            <a:endParaRPr lang="zh-CN" altLang="en-US"/>
          </a:p>
        </p:txBody>
      </p:sp>
      <p:sp>
        <p:nvSpPr>
          <p:cNvPr id="10496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教师讲解：教师通过讲解，引导学生理解数学概念和原理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总结归纳：教师总结归纳，帮助学生巩固所学知识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互动提问：教师提问，学生回答，检验学生对知识的掌握程度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学生听讲：学生认真听讲，理解教师讲解的内容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演示法</a:t>
            </a:r>
            <a:endParaRPr lang="zh-CN" altLang="en-US"/>
          </a:p>
        </p:txBody>
      </p:sp>
      <p:sp>
        <p:nvSpPr>
          <p:cNvPr id="10497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教师通过实物、图片、视频等方式进行演示，让学生直观了解教学内容。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教师引导学生观察、思考、讨论，激发学生的学习兴趣和探究欲望。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教师通过演示，引导学生总结规律，提高学生的思维能力和归纳能力。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教师通过演示，引导学生运用所学知识解决实际问题，提高学生的实践能力和创新能力。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https://d.book118.com/276022023025010031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北师大版一年级下册数学《开会啦》PPT课件</vt:lpstr>
      <vt:lpstr>目录</vt:lpstr>
      <vt:lpstr>单击添加章节标题</vt:lpstr>
      <vt:lpstr>教学目标</vt:lpstr>
      <vt:lpstr>知识目标</vt:lpstr>
      <vt:lpstr>能力目标</vt:lpstr>
      <vt:lpstr>情感目标</vt:lpstr>
      <vt:lpstr>教学内容</vt:lpstr>
      <vt:lpstr>导入部分</vt:lpstr>
      <vt:lpstr>主体部分</vt:lpstr>
      <vt:lpstr>结尾部分</vt:lpstr>
      <vt:lpstr>教学方法</vt:lpstr>
      <vt:lpstr>讲解法</vt:lpstr>
      <vt:lpstr>演示法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2024-08-29T13:27:17.832</cp:lastPrinted>
  <dcterms:created xsi:type="dcterms:W3CDTF">2024-08-29T05:27:17Z</dcterms:created>
  <dcterms:modified xsi:type="dcterms:W3CDTF">2024-08-29T05:27:20Z</dcterms:modified>
</cp:coreProperties>
</file>