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AC6698-979D-4C4E-A24E-34346F396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FB27A-A80E-49BD-96B9-E15DA1B11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493718-C1CF-4763-B3DE-6852AB97C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AC4D64-1402-44AA-8C3E-10F6E439B2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610BFA-6578-4AB6-B389-40DA6D8947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F64566-ABF1-4CF4-919D-E3593244B9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A1318C-B92D-478F-AB37-1F6EC4F993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30A471-359D-4EC6-B8C0-CE0F7AAA6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E0ED6-9A58-41C9-863D-FC14AADD86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95F65-9D15-41C0-AA25-26334E43B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5DA55-8987-4D26-B4D1-9267FB0D7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022043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市政公用工程施工及验收规范强制性条文及条文说明</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市政公用工程施工概述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强制性条文解读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验收规范概述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施工过程质量控制要点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验收程序与方法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问题与解决方案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市政公用工程施工概述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市政公用工程定义与分类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市政公用工程定义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市政公用工程是指城市基础设施建设的各类工程，包括道路、桥梁、隧道、轨道交通、给水、排水、燃气、热力、环境卫生、照明等工程。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市政公用工程分类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按照工程性质和功能，市政公用工程可分为交通设施工程、水务工程、环境卫生工程、能源工程等。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市政公用工程施工特点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多样性</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市政公用工程涉及多个领域，每个领域的施工都有其独特的技术要求和施工方法。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复杂性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市政公用工程施工往往涉及多个专业、多个工种的协同作业，施工组织和协调难度较大。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长期性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市政公用工程施工周期长，需要分阶段进行规划、设计、施工和验收。</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社会性</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市政公用工程是城市基础设施的重要组成部分，其施工质量和进度直接关系到城市居民的生活质量和城市的可持续发展。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市政公用工程是城市正常运行的基础，其施工质量直接关系到城市的交通、水务、能源等基础设施的运行安全。</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保障城市运行</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市政公用工程施工需要注重环境保护和生态建设，减少对自然环境的破坏和污染，促进城市的可持续发展。</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保护环境生态</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优质的市政公用工程施工能够提升城市的整体形象和品质，提高城市居民的生活质量和幸福感。</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提升城市品质</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市政公用工程施工是城市建设的重要组成部分，能够带动相关产业的发展，促进城市经济的繁荣。</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推动经济发展</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市政公用工程施工重要性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强制性条文解读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工程施工质量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市政公用工程施工必须符合国家相关质量标准和规范，确保工程质量和安全。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施工人员资质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施工人员必须具备相应的资质和技能，严禁无证上岗和违规操作。</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材料设备要求</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工程所使用的材料、设备必须符合国家标准和设计要求，严禁使用不合格产品。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施工过程监管</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施工过程必须接受相关部门的监管和检查，确保施工质量和安全。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强制性条文内容及要求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保障公共安全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市政公用工程是城市基础设施的重要组成部分，其质量和安全直接关系到公众的生命财产安全，实施强制性条文有利于保障公共安全。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促进市场公平竞争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实施强制性条文可以规范市场秩序，防止不正当竞争和恶意压价等行为，促进市场公平竞争。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推动行业健康发展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实施强制性条文可以引导企业注重工程质量和安全，提高行业整体水平和形象，推动行业健康发展。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强制性条文实施意义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法律责任</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违反强制性条文将依法承担相应的法律责任，包括行政处罚、民事责任和刑事责任等。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经济损失</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违反强制性条文可能导致工程质量问题、安全事故等，给企业和社会带来巨大的经济损失。</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声誉损失</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违反强制性条文将严重影响企业的声誉和形象，降低市场竞争力。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违反强制性条文后果</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验收规范概述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市政公用工程施工及验收规范是指在市政公用工程建设过程中，为确保施工质量、安全和符合设计要求，制定的一系列技术标准和操作规范。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确保市政公用工程施工质量，保障城市基础设施的安全和稳定运行，提高城市建设的整体水平。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验收规范定义与作用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总则</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阐述验收规范的目的、适用范围、基本原则等。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施工质量控制</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规定施工过程中各环节的质量控制要求，包括材料、设备、施工工艺等。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工程验收</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明确工程竣工验收的程序、标准和要求，包括分部工程验收、单位工程验收等。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强制性条文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列出必须遵守的强制性规定，涉及安全、卫生、环保等方面的要求。</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验收规范内容结构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强制性条文是验收规范的重要组成部分，具有法律效力。</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在市政公用工程施工及验收过程中，必须严格遵守强制性条文，并按照验收规范的要求进行施工和验收。</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验收规范中的其他内容是对强制性条文的细化和补充，旨在为执行强制性条文提供具体的技术和操作指导。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验收规范与强制性条文关系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施工过程质量控制要点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https://d.book118.com/276022043240010045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2024-09-14T22:44:53.659</cp:lastPrinted>
  <dcterms:created xsi:type="dcterms:W3CDTF">2024-09-14T14:44:53Z</dcterms:created>
  <dcterms:modified xsi:type="dcterms:W3CDTF">2024-09-14T14:44:56Z</dcterms:modified>
</cp:coreProperties>
</file>