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D6A09-8F98-4AB4-89EE-682B0068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DD726-DF4D-473F-83D9-941022EB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84F38-856F-491A-99B9-818BC428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4BB97-0B56-45CC-9BA4-7F5357CA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611734-861C-4982-A144-F2B2DE3BB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5DA259-BF4F-4CD7-91A6-54B085A38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33BB1-5017-4E2B-AD31-6E9A5687D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673BD-09F3-4F12-B75C-D88414D6E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5F4FA-7681-447B-815C-3E9AF1733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7CA0C-FC7C-4A54-B7D5-27B0449C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2E71C-D5B8-455C-988E-DB9593F5F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23000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肿瘤预防的生活方式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肿瘤预防的筛查与检测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肿瘤是机体细胞异常增生形成的肿块，具有异常的形态、代谢和功能。肿瘤分为良性肿瘤和恶性肿瘤两大类。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根据组织来源和形态特征，肿瘤有多种分类方法。常见的分类方法包括上皮组织肿瘤、间叶组织肿瘤、淋巴造血组织肿瘤等。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肿瘤的发病机制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肿瘤的发生与遗传因素密切相关。某些基因的突变可以增加个体患肿瘤的风险。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环境中的物理、化学和生物因素与肿瘤的发生密切相关。例如，长期接触某些化学物质、辐射和病毒等会增加患肿瘤的风险。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免疫系统的功能减退或失调也可能导致肿瘤的发生。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21" b="122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不同类型和部位的肿瘤具有不同的症状。常见的症状包括局部肿块、疼痛、出血、消瘦、乏力等。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肿瘤对患者造成的危害包括身体上的痛苦、心理压力和经济负担等。恶性肿瘤还可能危及生命。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肿瘤的症状与危害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降低肿瘤发病率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有效的肿瘤预防措施能够降低肿瘤的发病率，减轻医疗负担，提高人民健康水平。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提高生存率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早期发现和预防肿瘤有助于提高患者的生存率，减轻家庭和社会负担。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提高公众对肿瘤的认识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通过肿瘤预防主题班会，向公众普及肿瘤相关知识，提高人们对肿瘤的认知水平，减少对肿瘤的恐慌和误解。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预防肿瘤的意义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保持健康的生活方式，如均衡饮食、适量运动、戒烟限酒等，有助于降低肿瘤风险。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定期进行体检，及早发现肿瘤迹象，提高治愈率。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接种相关疫苗，预防某些肿瘤的发生。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肿瘤预防的方法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制定相关政策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加强科研力度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建立预警机制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肿瘤预防的策略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197" r="919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政府应制定相关政策和规划，加强肿瘤预防知识的宣传和普及，提高公众的预防意识。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加强肿瘤预防相关科研力度，探索更多有效的预防方法和手段。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建立个人健康档案，记录个人健康状况和疾病史，为肿瘤预防提供依据。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建立肿瘤预警机制，及时发现和干预高风险人群，降低肿瘤发病率。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肿瘤预防的生活方式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https://d.book118.com/276023000100010041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2024-09-08T04:46:01.532</cp:lastPrinted>
  <dcterms:created xsi:type="dcterms:W3CDTF">2024-09-07T20:46:01Z</dcterms:created>
  <dcterms:modified xsi:type="dcterms:W3CDTF">2024-09-07T20:46:03Z</dcterms:modified>
</cp:coreProperties>
</file>