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20C59-3146-43E6-AD12-1782770E6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8EA8C-5025-48E2-A6FD-0A6DFE0B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FB286-C168-4A99-BEE3-BF80E252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79E06-CB70-46CE-B56D-475943E0B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A1F953-B7B1-4190-A219-C797FC91D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75B3E-3098-498D-9B33-F2CEB4C4C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96FA7-75B2-4926-B9B3-6DDD9CE25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BC175-0024-43A7-BF15-D6EBE3C8B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8ACCB-FA13-41F1-BE76-3FDFF6C1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42738-865D-4756-8A48-28EC532F9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B309D-CE4F-4D63-9872-4EC4E4E2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231342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《高一物理加速度》ppt课件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加速度的定义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加速度的计算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加速度的实验验证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加速度的难点解析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加速度是描述物体速度变化快慢的物理量，计算公式为$Delta v/Delta t$。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加速度是描述物体速度变化快慢的物理量，计算公式为$Delta v/Delta t$，其中$Delta v$表示速度的变化量，$Delta t$表示时间的变化量。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什么是加速度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加速度的物理意义在于描述物体速度变化的趋势和快慢程度。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加速度是物体速度变化的量度，当加速度为正时，表示速度在增加；当加速度为负时，表示速度在减小。加速度越大，物体速度变化越快。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加速度的物理意义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加速度具有方向性，与物体速度变化的方向一致。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加速度的方向与物体速度变化的方向一致，即当物体速度增加时，加速度方向与初始速度方向相同；当物体速度减小时，加速度方向与初始速度方向相反。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加速度的方向性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加速度的计算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总结词：基础公式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详细描述：加速度的计算公式是加速度 = 速度变化量 / 时间变化量，其中速度变化量是末速度减去初速度，时间变化量是时间间隔。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加速度的计算公式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速度与位移关系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在匀加速直线运动中，速度与位移之间的关系是速度的平方与位移成正比，即 v² = u² + 2as，其中v是末速度，u是初速度，a是加速度，s是位移。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匀加速直线运动的速度与位移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加速度的大小和方向决定了物体速度和位移的变化情况。加速度越大，物体速度的增加或减小越快；加速度的方向决定了物体速度和位移的方向。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加速度与速度、位移的关系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日常生活中的加速度现象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在日常生活中，我们经常可以观察到加速度的现象。例如，汽车启动时，速度会逐渐增加；刹车时，速度会逐渐减小。这些都是加速度的现象。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生活中的加速度现象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https://d.book118.com/276023134240010034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2024-09-04T11:16:53.522</cp:lastPrinted>
  <dcterms:created xsi:type="dcterms:W3CDTF">2024-09-04T03:16:53Z</dcterms:created>
  <dcterms:modified xsi:type="dcterms:W3CDTF">2024-09-04T03:16:55Z</dcterms:modified>
</cp:coreProperties>
</file>