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88EC0-FD20-44F2-9F56-3B8E209EF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ACAAF-F80E-4E6B-8CAA-A73611EF7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88650-0871-49C7-A7C3-EC47E7026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01742-2C20-4AA0-8DFF-DE8FDB801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0762A7-C431-4DB5-B17C-B1BD9B700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121FFD-E2E8-4F3A-9D66-8205D1F73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F6362-255F-4E41-B2F3-5032B273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C2C1C-CB1A-4F73-909D-D23283383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5F5D9-66BA-41CD-82C2-0253E5CC4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B6C87-1529-49E8-89B9-E2E2165F8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F1673-A43A-4A75-81EF-BC42D1EBC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25010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质护理学讲课PPT\n## 1.优质护理学的基本概念与重要性\n### 1.1优质护理学的定义与目标\n### 1.2优质护理学的发展历程\n### 1.3优质护理学在现代医疗体系中的重要性\n## 2.优质护理学的核心理念与原则\n### 2.1以患者为中心的服务理念\n### 2.2全面关注患者身心健康的原则\n### 2.3持续改进与优化的护理实践\n## 3.优质护理学的实施策略与方法\n### 3.1创建良好的护理文化环境\n### 3.2提高护理人员的专业素养与技能\n### 3.3实施个性化的护理计划与措施\n## 4.优质护理学在临床实践中的应用\n### 4.1优质护理学在门诊与急诊中的应用\n### 4.2优质护理学在住院与康复中的应用\n### 4.3优质护理学在社区与家庭护理中的应用\n## 5.优质护理学的评价与持续改进\n### 5.1建立科学的护理质量评价体系\n### 5.2运用评价结果进行持续改进\n### 5.3促进护理学科的发展与创新\n## 6.优质护理学的发展趋势与挑战\n### 6.1未来护理模式的发展趋势\n### 6.2优质护理学面临的挑战与机遇\n### 6.3如何积极应对优质护理学的未来发展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优质护理学讲课PPT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优质护理学的基本概念与重要性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优质护理学是一种以提高患者满意度为核心的护理理念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持续改进护理质量</a:t>
                </a:r>
                <a:endParaRPr/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优质护理学的目标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</p:grpSp>
        <p:grpSp>
          <p:nvGrpSpPr>
            <p:cNvPr id="22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优质护理学的服务对象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所有患者及其家庭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社会各界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优质护理学的定义与目标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优质护理学的起源</a:t>
                </a:r>
                <a:endParaRPr/>
              </a:p>
            </p:txBody>
          </p:sp>
          <p:sp>
            <p:nvSpPr>
              <p:cNvPr id="23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20世纪初，护理学的发展关注患者需求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20世纪中期，护理质量评价标准逐渐形成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20世纪末，优质护理学成为护理领域的重要理念</a:t>
                </a:r>
                <a:endParaRPr/>
              </a:p>
            </p:txBody>
          </p:sp>
        </p:grpSp>
        <p:grpSp>
          <p:nvGrpSpPr>
            <p:cNvPr id="24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优质护理学的发展阶段</a:t>
                </a:r>
                <a:endParaRPr/>
              </a:p>
            </p:txBody>
          </p:sp>
          <p:sp>
            <p:nvSpPr>
              <p:cNvPr id="24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初级阶段：关注护理质量评价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中级阶段：关注患者满意度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高级阶段：关注持续改进与优化护理实践</a:t>
                </a:r>
                <a:endParaRPr/>
              </a:p>
            </p:txBody>
          </p:sp>
        </p:grpSp>
        <p:grpSp>
          <p:nvGrpSpPr>
            <p:cNvPr id="24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优质护理学的发展趋势</a:t>
                </a:r>
                <a:endParaRPr/>
              </a:p>
            </p:txBody>
          </p:sp>
          <p:sp>
            <p:nvSpPr>
              <p:cNvPr id="24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护理模式的多样化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护理技术的创新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护理管理的精细化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优质护理学对患者的影响</a:t>
                </a:r>
                <a:endParaRPr/>
              </a:p>
            </p:txBody>
          </p:sp>
        </p:grpSp>
        <p:grpSp>
          <p:nvGrpSpPr>
            <p:cNvPr id="25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提高护理人员的职业成就感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25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优质护理学对医护人员的影响</a:t>
                </a:r>
                <a:endParaRPr/>
              </a:p>
            </p:txBody>
          </p:sp>
          <p:sp>
            <p:nvSpPr>
              <p:cNvPr id="25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提高医疗资源的利用效率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降低医疗纠纷的发生率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提高社会对护理行业的认可度</a:t>
                </a:r>
                <a:endParaRPr/>
              </a:p>
            </p:txBody>
          </p:sp>
          <p:sp>
            <p:nvSpPr>
              <p:cNvPr id="26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优质护理学对社会的影响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优质护理学在现代医疗体系中的重要性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优质护理学的核心理念与原则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关注患者的需求与期望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尊重患者的隐私权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提供个性化的护理服务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根据患者的需求制定护理计划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关注患者的家庭与社会支持</a:t>
                </a:r>
                <a:endParaRPr/>
              </a:p>
            </p:txBody>
          </p:sp>
          <p:pic>
            <p:nvPicPr>
              <p:cNvPr id="27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建立良好的护患关系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良好的沟通与倾听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体现关爱与尊重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提供心理支持与安慰</a:t>
                </a:r>
                <a:endParaRPr/>
              </a:p>
            </p:txBody>
          </p:sp>
          <p:pic>
            <p:nvPicPr>
              <p:cNvPr id="28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以患者为中心的服务理念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提供规范的护理操作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关注患者的康复进程</a:t>
                </a:r>
                <a:endParaRPr/>
              </a:p>
            </p:txBody>
          </p:sp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关注患者的生理健康</a:t>
                </a:r>
                <a:endParaRPr/>
              </a:p>
            </p:txBody>
          </p:sp>
        </p:grpSp>
        <p:grpSp>
          <p:nvGrpSpPr>
            <p:cNvPr id="29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提供心理评估与干预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提供心理支持与安慰</a:t>
                </a:r>
                <a:endParaRPr/>
              </a:p>
            </p:txBody>
          </p:sp>
          <p:sp>
            <p:nvSpPr>
              <p:cNvPr id="2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关注患者的心理健康</a:t>
                </a:r>
                <a:endParaRPr/>
              </a:p>
            </p:txBody>
          </p:sp>
        </p:grpSp>
        <p:grpSp>
          <p:nvGrpSpPr>
            <p:cNvPr id="29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提供社会支持资源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促进患者的社会参与</a:t>
                </a:r>
                <a:endParaRPr/>
              </a:p>
            </p:txBody>
          </p:sp>
          <p:sp>
            <p:nvSpPr>
              <p:cNvPr id="2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关注患者的社会健康</a:t>
                </a:r>
                <a:endParaRPr/>
              </a:p>
            </p:txBody>
          </p:sp>
        </p:grpSp>
      </p:grpSp>
      <p:pic>
        <p:nvPicPr>
          <p:cNvPr id="29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全面关注患者身心健康的原则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建立护理质量评价体系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设定评价指标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制定评价标准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建立评价反馈机制</a:t>
                </a:r>
                <a:endParaRPr/>
              </a:p>
            </p:txBody>
          </p:sp>
          <p:sp>
            <p:nvSpPr>
              <p:cNvPr id="30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运用评价结果进行持续改进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分析评价结果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跟踪改进效果</a:t>
                </a:r>
                <a:endParaRPr/>
              </a:p>
            </p:txBody>
          </p:sp>
          <p:sp>
            <p:nvSpPr>
              <p:cNvPr id="31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促进护理学科的发展与创新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倡导护理科研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加强护理学术交流</a:t>
                </a:r>
                <a:endParaRPr/>
              </a:p>
            </p:txBody>
          </p:sp>
          <p:sp>
            <p:nvSpPr>
              <p:cNvPr id="31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持续改进与优化的护理实践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优质护理学的实施策略与方法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创建良好的护理文化环境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建立以人为本的护理文化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尊重患者与医护人员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体现关爱与尊重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促进团队协作与沟通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提供良好的工作环境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合理的护理人员配置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完善的护理设施与设备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充足的人力资源支持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建立有效的激励机制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公平的薪酬体系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荣誉与奖励制度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职业发展规划与支持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加强护理人员的专业培训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提供规范的培训内容与课程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关注护理人员的实践能力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鼓励护理人员参加学术交流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提高护理人员的专业素养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培养良好的职业态度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树立正确的价值观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提高伦理道德水平</a:t>
                </a:r>
                <a:endParaRPr/>
              </a:p>
            </p:txBody>
          </p:sp>
        </p:grpSp>
        <p:grpSp>
          <p:nvGrpSpPr>
            <p:cNvPr id="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优化护理人员的能力结构</a:t>
                </a:r>
                <a:endParaRPr/>
              </a:p>
            </p:txBody>
          </p:sp>
          <p:sp>
            <p:nvSpPr>
              <p:cNvPr id="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提高护理人员的创新能力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提高护理人员的专业素养与技能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了解患者的需求与期望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充分沟通与倾听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关注患者的生理、心理与社会需求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尊重患者的个性与选择</a:t>
                </a:r>
                <a:endParaRPr/>
              </a:p>
            </p:txBody>
          </p:sp>
          <p:sp>
            <p:nvSpPr>
              <p:cNvPr id="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根据患者的需求制定护理目标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设定护理效果的评估标准</a:t>
                </a:r>
                <a:endParaRPr/>
              </a:p>
            </p:txBody>
          </p:sp>
          <p:sp>
            <p:nvSpPr>
              <p:cNvPr id="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实施个性化的护理措施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提供个性化的心理干预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提供个性化的康复指导</a:t>
                </a:r>
                <a:endParaRPr/>
              </a:p>
            </p:txBody>
          </p:sp>
          <p:sp>
            <p:nvSpPr>
              <p:cNvPr id="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实施个性化的护理计划与措施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https://d.book118.com/276025010021010051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优质护理学讲课PPT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2024-09-16T18:40:49.073</cp:lastPrinted>
  <dcterms:created xsi:type="dcterms:W3CDTF">2024-09-16T10:40:49Z</dcterms:created>
  <dcterms:modified xsi:type="dcterms:W3CDTF">2024-09-16T10:40:51Z</dcterms:modified>
</cp:coreProperties>
</file>