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206DC-A0F3-41CE-BA26-068BEB05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260E5-723B-46B6-86BB-C606BBED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AA2DD-D9BE-416D-966F-1B2F915E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E9D4F-463E-4B9C-939C-AD0A0BA44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1155C-3EA1-4E16-8A87-C2D74F48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D9C38-CF88-4E21-BE3D-824219C9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FAC40-17B7-4B26-8D17-B3700657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6F738-D05B-4B8D-8285-345E3E25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3C620-1161-42F0-8AD2-AEA8F642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EF6F1-B519-4CCE-86BD-BCFBFC2D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81EEA-E74F-455B-BB41-BC897858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3002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骨科手术护理配合PPT\n## 1.小儿骨科手术护理概述\n### 1.1小儿骨科手术护理的重要性\n### 1.2小儿骨科手术护理的特点\n### 1.3小儿骨科手术护理的基本原则\n## 2.小儿骨科手术前的护理配合\n### 2.1手术前的心理护理\n### 2.2手术前的准备措施\n### 2.3手术前的健康教育\n## 3.小儿骨科手术中的护理配合\n### 3.1手术中的麻醉护理\n### 3.2手术中的器械与材料准备\n### 3.3手术中的巡回护士配合\n## 4.小儿骨科手术后的护理配合\n### 4.1手术后的生命体征监测\n### 4.2手术后的伤口护理\n### 4.3手术后的康复指导\n## 5.小儿骨科手术护理中的并发症预防与处理\n### 5.1手术并发症的预防措施\n### 5.2手术并发症的处理方法\n### 5.3手术并发症的护理配合\n## 6.小儿骨科手术护理的质量控制与持续改进\n### 6.1手术护理质量控制的方法\n### 6.2手术护理持续改进的策略\n### 6.3手术护理团队的培训与协作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小儿骨科手术护理配合PPT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小儿骨科手术护理概述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保障手术顺利进行</a:t>
                </a:r>
                <a:endParaRPr/>
              </a:p>
            </p:txBody>
          </p:sp>
          <p:sp>
            <p:nvSpPr>
              <p:cNvPr id="2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稳定的麻醉状态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良好的手术环境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准确的手术配合</a:t>
                </a:r>
                <a:endParaRPr/>
              </a:p>
            </p:txBody>
          </p:sp>
        </p:grpSp>
        <p:grpSp>
          <p:nvGrpSpPr>
            <p:cNvPr id="2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促进患儿康复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促进患儿身心健康</a:t>
                </a:r>
                <a:endParaRPr/>
              </a:p>
            </p:txBody>
          </p:sp>
        </p:grpSp>
        <p:grpSp>
          <p:nvGrpSpPr>
            <p:cNvPr id="2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专业化的护理团队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先进的护理设备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完善的护理制度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小儿骨科手术护理的重要性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婴幼儿期：生理、心理发育不成熟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儿童期：生长发育迅速，手术需求多样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青少年期：骨骼发育成熟，手术适应症增加</a:t>
                </a:r>
                <a:endParaRPr/>
              </a:p>
            </p:txBody>
          </p:sp>
          <p:sp>
            <p:nvSpPr>
              <p:cNvPr id="24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骨折、畸形、肿瘤等多种疾病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病情复杂，手术难度大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康复周期长，护理难度大</a:t>
                </a:r>
                <a:endParaRPr/>
              </a:p>
            </p:txBody>
          </p:sp>
          <p:sp>
            <p:nvSpPr>
              <p:cNvPr id="25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家长心理特点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对手术效果期望高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对患儿疼痛敏感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对护理质量要求高</a:t>
                </a:r>
                <a:endParaRPr/>
              </a:p>
            </p:txBody>
          </p:sp>
          <p:sp>
            <p:nvSpPr>
              <p:cNvPr id="25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小儿骨科手术护理的特点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小儿骨科手术护理的基本原则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根据患儿年龄、疾病、心理特点制定护理计划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针对性地进行健康教育、心理护理和康复指导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全面护理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关注患儿的生命体征、疼痛、心理状况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确保手术安全，减少并发症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促进患儿康复，提高生活质量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护理团队分工明确，密切配合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与医生、麻醉师、康复师等多学科团队合作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不断提升护理质量和专业水平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小儿骨科手术前的护理配合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与家长沟通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了解患儿的病情、心理状况和家庭背景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介绍手术过程、可能出现的并发症和预后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解答家长的疑虑，建立信任关系</a:t>
                </a:r>
                <a:endParaRPr/>
              </a:p>
            </p:txBody>
          </p:sp>
          <p:sp>
            <p:nvSpPr>
              <p:cNvPr id="2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患儿心理疏导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采用生动的故事、图片等形式介绍手术过程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鼓励患儿表达自己的感受，给予关爱和支持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教会患儿缓解紧张情绪的方法，如深呼吸、想象法等</a:t>
                </a:r>
                <a:endParaRPr/>
              </a:p>
            </p:txBody>
          </p:sp>
          <p:sp>
            <p:nvSpPr>
              <p:cNvPr id="2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创造温馨的手术环境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营造安静、舒适的病房氛围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准备儿童喜欢的玩具、图书等物品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允许家长陪伴患儿进入手术室，减轻恐惧感</a:t>
                </a:r>
                <a:endParaRPr/>
              </a:p>
            </p:txBody>
          </p:sp>
          <p:sp>
            <p:nvSpPr>
              <p:cNvPr id="2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完善术前检查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了解患儿的全身状况，如心肺功能、肝肾功能等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检查手术部位，评估手术适应症和禁忌症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根据检查结果调整护理计划，确保手术安全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准备手术器械和材料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根据手术需求准备相应的器械和材料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确保器械和材料完好无损，无菌状态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准备好术中所需的药品、输血制品等</a:t>
                </a:r>
                <a:endParaRPr/>
              </a:p>
            </p:txBody>
          </p:sp>
        </p:grpSp>
        <p:grpSp>
          <p:nvGrpSpPr>
            <p:cNvPr id="3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患儿皮肤准备</a:t>
                </a:r>
                <a:endParaRPr/>
              </a:p>
            </p:txBody>
          </p:sp>
          <p:sp>
            <p:nvSpPr>
              <p:cNvPr id="3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严格按照手术要求清洁手术部位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剔除手术部位周围的毛发，防止感染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贴好手术标记，确保手术部位准确无误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手术前的准备措施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介绍手术相关知识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解释手术的目的、方法和效果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介绍手术可能出现的并发症和应对措施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强调术后康复的重要性，指导家长如何进行护理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普及麻醉知识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介绍麻醉方法、原理和可能的不适感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强调麻醉前禁食、禁水的重要性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指导家长如何观察患儿麻醉后的恢复情况</a:t>
                </a:r>
                <a:endParaRPr/>
              </a:p>
            </p:txBody>
          </p:sp>
          <p:pic>
            <p:nvPicPr>
              <p:cNvPr id="3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指导家长配合护理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介绍术前、术中、术后的护理要点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指导家长如何观察患儿的病情变化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强调家长在患儿康复过程中的重要作用</a:t>
                </a:r>
                <a:endParaRPr/>
              </a:p>
            </p:txBody>
          </p:sp>
          <p:pic>
            <p:nvPicPr>
              <p:cNvPr id="3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小儿骨科手术中的护理配合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密切观察心率、血压、呼吸、血氧饱和度等指标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根据病情调整麻醉药物和剂量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及时处理麻醉过程中的异常情况，如低血压、心律失常等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监测患儿生命体征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确保麻醉器械和药品完好无损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与麻醉师密切配合，确保手术顺利进行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维护麻醉安全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调整手术体位，减轻患儿的压迫感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保持手术室内温度适宜，避免患儿受凉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关注患儿疼痛感受，及时给予镇痛处理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关注患儿舒适度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手术中的麻醉护理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确保器械和材料充足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根据手术需求准备足够的器械和材料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确保器械和材料无菌状态，无破损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准备好术中所需的药品、输血制品等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传递器械与材料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熟练掌握手术器械的使用方法和传递技巧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与手术医生密切配合，确保手术顺利进行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及时清理使用过的器械和材料，保持手术台整洁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处置废弃物品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严格遵循医疗废弃物处理规定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分类收集手术废弃物，妥善处理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保持手术室内的清洁卫生，防止感染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手术中的器械与材料准备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确保手术室内的温度、湿度适宜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保持手术室内整洁，无杂物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准备应急设备，如吸引器、抢救车等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维持手术环境</a:t>
                </a:r>
                <a:endParaRPr/>
              </a:p>
            </p:txBody>
          </p:sp>
        </p:grpSp>
        <p:grpSp>
          <p:nvGrpSpPr>
            <p:cNvPr id="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与手术医生、麻醉师保持密切沟通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及时传递患儿的生命体征、手术进度等信息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在紧急情况下，协助医生进行处理</a:t>
                </a:r>
                <a:endParaRPr/>
              </a:p>
            </p:txBody>
          </p:sp>
          <p:sp>
            <p:nvSpPr>
              <p:cNvPr id="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传递信息</a:t>
                </a:r>
                <a:endParaRPr/>
              </a:p>
            </p:txBody>
          </p:sp>
          <p:sp>
            <p:nvSpPr>
              <p:cNvPr id="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准确记录患儿的生命体征、用药情况、出血量等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记录手术过程中的护理配合情况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有序管理手术器械和材料，确保无遗失</a:t>
                </a:r>
                <a:endParaRPr/>
              </a:p>
            </p:txBody>
          </p:sp>
          <p:sp>
            <p:nvSpPr>
              <p:cNvPr id="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记录护理过程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手术中的巡回护士配合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https://d.book118.com/276030020223010051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小儿骨科手术护理配合PPT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2024-09-17T21:26:29.048</cp:lastPrinted>
  <dcterms:created xsi:type="dcterms:W3CDTF">2024-09-17T13:26:29Z</dcterms:created>
  <dcterms:modified xsi:type="dcterms:W3CDTF">2024-09-17T13:26:31Z</dcterms:modified>
</cp:coreProperties>
</file>