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3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402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813DD-D51F-460A-A36C-1D8DCFB15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F9775-C6F0-4B50-AFC7-983BA9065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A9F1C-A8FD-45A6-8D5E-3F5615442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3CBDE-BCF4-4919-83E5-D0788B99A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4892D3-7727-4BC4-BF65-4C5EFA008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800992-77BD-4AED-ADCF-009F58043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398222-744D-4F0F-905C-520B150CF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C9C3C-835D-4D99-8FD8-57C39C99A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7D5DE-89C0-49E7-968F-E7AAC2DC6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9137C-91E4-4AE9-826D-765ABAC34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23131-8FD2-44F3-B7A4-268F177EE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301" r:id="rId2"/>
    <p:sldLayoutId id="2147502302" r:id="rId3"/>
    <p:sldLayoutId id="2147502303" r:id="rId4"/>
    <p:sldLayoutId id="2147502304" r:id="rId5"/>
    <p:sldLayoutId id="2147502305" r:id="rId6"/>
    <p:sldLayoutId id="2147502306" r:id="rId7"/>
    <p:sldLayoutId id="2147502307" r:id="rId8"/>
    <p:sldLayoutId id="2147502308" r:id="rId9"/>
    <p:sldLayoutId id="2147502309" r:id="rId10"/>
    <p:sldLayoutId id="214750231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2.xml" /><Relationship Id="rId11" Type="http://schemas.openxmlformats.org/officeDocument/2006/relationships/tags" Target="../tags/tag303.xml" /><Relationship Id="rId12" Type="http://schemas.openxmlformats.org/officeDocument/2006/relationships/tags" Target="../tags/tag304.xml" /><Relationship Id="rId13" Type="http://schemas.openxmlformats.org/officeDocument/2006/relationships/tags" Target="../tags/tag305.xml" /><Relationship Id="rId14" Type="http://schemas.openxmlformats.org/officeDocument/2006/relationships/tags" Target="../tags/tag306.xml" /><Relationship Id="rId15" Type="http://schemas.openxmlformats.org/officeDocument/2006/relationships/tags" Target="../tags/tag307.xml" /><Relationship Id="rId16" Type="http://schemas.openxmlformats.org/officeDocument/2006/relationships/tags" Target="../tags/tag308.xml" /><Relationship Id="rId17" Type="http://schemas.openxmlformats.org/officeDocument/2006/relationships/tags" Target="../tags/tag309.xml" /><Relationship Id="rId18" Type="http://schemas.openxmlformats.org/officeDocument/2006/relationships/tags" Target="../tags/tag310.xml" /><Relationship Id="rId19" Type="http://schemas.openxmlformats.org/officeDocument/2006/relationships/tags" Target="../tags/tag311.xml" /><Relationship Id="rId2" Type="http://schemas.openxmlformats.org/officeDocument/2006/relationships/tags" Target="../tags/tag294.xml" /><Relationship Id="rId20" Type="http://schemas.openxmlformats.org/officeDocument/2006/relationships/tags" Target="../tags/tag312.xml" /><Relationship Id="rId21" Type="http://schemas.openxmlformats.org/officeDocument/2006/relationships/tags" Target="../tags/tag313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tags" Target="../tags/tag3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2.xml" /><Relationship Id="rId11" Type="http://schemas.openxmlformats.org/officeDocument/2006/relationships/tags" Target="../tags/tag323.xml" /><Relationship Id="rId12" Type="http://schemas.openxmlformats.org/officeDocument/2006/relationships/tags" Target="../tags/tag324.xml" /><Relationship Id="rId13" Type="http://schemas.openxmlformats.org/officeDocument/2006/relationships/tags" Target="../tags/tag325.xml" /><Relationship Id="rId2" Type="http://schemas.openxmlformats.org/officeDocument/2006/relationships/tags" Target="../tags/tag314.xml" /><Relationship Id="rId3" Type="http://schemas.openxmlformats.org/officeDocument/2006/relationships/tags" Target="../tags/tag315.xml" /><Relationship Id="rId4" Type="http://schemas.openxmlformats.org/officeDocument/2006/relationships/tags" Target="../tags/tag316.xml" /><Relationship Id="rId5" Type="http://schemas.openxmlformats.org/officeDocument/2006/relationships/tags" Target="../tags/tag317.xml" /><Relationship Id="rId6" Type="http://schemas.openxmlformats.org/officeDocument/2006/relationships/tags" Target="../tags/tag318.xml" /><Relationship Id="rId7" Type="http://schemas.openxmlformats.org/officeDocument/2006/relationships/tags" Target="../tags/tag319.xml" /><Relationship Id="rId8" Type="http://schemas.openxmlformats.org/officeDocument/2006/relationships/tags" Target="../tags/tag320.xml" /><Relationship Id="rId9" Type="http://schemas.openxmlformats.org/officeDocument/2006/relationships/tags" Target="../tags/tag3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40.xml" /><Relationship Id="rId3" Type="http://schemas.openxmlformats.org/officeDocument/2006/relationships/tags" Target="../tags/tag341.xml" /><Relationship Id="rId4" Type="http://schemas.openxmlformats.org/officeDocument/2006/relationships/tags" Target="../tags/tag342.xml" /><Relationship Id="rId5" Type="http://schemas.openxmlformats.org/officeDocument/2006/relationships/tags" Target="../tags/tag34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44.xml" /><Relationship Id="rId3" Type="http://schemas.openxmlformats.org/officeDocument/2006/relationships/tags" Target="../tags/tag345.xml" /><Relationship Id="rId4" Type="http://schemas.openxmlformats.org/officeDocument/2006/relationships/tags" Target="../tags/tag34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5.xml" /><Relationship Id="rId11" Type="http://schemas.openxmlformats.org/officeDocument/2006/relationships/tags" Target="../tags/tag356.xml" /><Relationship Id="rId12" Type="http://schemas.openxmlformats.org/officeDocument/2006/relationships/tags" Target="../tags/tag357.xml" /><Relationship Id="rId13" Type="http://schemas.openxmlformats.org/officeDocument/2006/relationships/tags" Target="../tags/tag358.xml" /><Relationship Id="rId2" Type="http://schemas.openxmlformats.org/officeDocument/2006/relationships/tags" Target="../tags/tag347.xml" /><Relationship Id="rId3" Type="http://schemas.openxmlformats.org/officeDocument/2006/relationships/tags" Target="../tags/tag348.xml" /><Relationship Id="rId4" Type="http://schemas.openxmlformats.org/officeDocument/2006/relationships/tags" Target="../tags/tag349.xml" /><Relationship Id="rId5" Type="http://schemas.openxmlformats.org/officeDocument/2006/relationships/tags" Target="../tags/tag350.xml" /><Relationship Id="rId6" Type="http://schemas.openxmlformats.org/officeDocument/2006/relationships/tags" Target="../tags/tag351.xml" /><Relationship Id="rId7" Type="http://schemas.openxmlformats.org/officeDocument/2006/relationships/tags" Target="../tags/tag352.xml" /><Relationship Id="rId8" Type="http://schemas.openxmlformats.org/officeDocument/2006/relationships/tags" Target="../tags/tag353.xml" /><Relationship Id="rId9" Type="http://schemas.openxmlformats.org/officeDocument/2006/relationships/tags" Target="../tags/tag35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7.xml" /><Relationship Id="rId11" Type="http://schemas.openxmlformats.org/officeDocument/2006/relationships/tags" Target="../tags/tag368.xml" /><Relationship Id="rId12" Type="http://schemas.openxmlformats.org/officeDocument/2006/relationships/tags" Target="../tags/tag369.xml" /><Relationship Id="rId13" Type="http://schemas.openxmlformats.org/officeDocument/2006/relationships/tags" Target="../tags/tag370.xml" /><Relationship Id="rId14" Type="http://schemas.openxmlformats.org/officeDocument/2006/relationships/tags" Target="../tags/tag371.xml" /><Relationship Id="rId15" Type="http://schemas.openxmlformats.org/officeDocument/2006/relationships/tags" Target="../tags/tag372.xml" /><Relationship Id="rId16" Type="http://schemas.openxmlformats.org/officeDocument/2006/relationships/tags" Target="../tags/tag373.xml" /><Relationship Id="rId17" Type="http://schemas.openxmlformats.org/officeDocument/2006/relationships/tags" Target="../tags/tag374.xml" /><Relationship Id="rId2" Type="http://schemas.openxmlformats.org/officeDocument/2006/relationships/tags" Target="../tags/tag359.xml" /><Relationship Id="rId3" Type="http://schemas.openxmlformats.org/officeDocument/2006/relationships/tags" Target="../tags/tag360.xml" /><Relationship Id="rId4" Type="http://schemas.openxmlformats.org/officeDocument/2006/relationships/tags" Target="../tags/tag361.xml" /><Relationship Id="rId5" Type="http://schemas.openxmlformats.org/officeDocument/2006/relationships/tags" Target="../tags/tag362.xml" /><Relationship Id="rId6" Type="http://schemas.openxmlformats.org/officeDocument/2006/relationships/tags" Target="../tags/tag363.xml" /><Relationship Id="rId7" Type="http://schemas.openxmlformats.org/officeDocument/2006/relationships/tags" Target="../tags/tag364.xml" /><Relationship Id="rId8" Type="http://schemas.openxmlformats.org/officeDocument/2006/relationships/tags" Target="../tags/tag365.xml" /><Relationship Id="rId9" Type="http://schemas.openxmlformats.org/officeDocument/2006/relationships/tags" Target="../tags/tag36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3.xml" /><Relationship Id="rId11" Type="http://schemas.openxmlformats.org/officeDocument/2006/relationships/tags" Target="../tags/tag384.xml" /><Relationship Id="rId12" Type="http://schemas.openxmlformats.org/officeDocument/2006/relationships/tags" Target="../tags/tag385.xml" /><Relationship Id="rId13" Type="http://schemas.openxmlformats.org/officeDocument/2006/relationships/tags" Target="../tags/tag386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tags" Target="../tags/tag377.xml" /><Relationship Id="rId5" Type="http://schemas.openxmlformats.org/officeDocument/2006/relationships/tags" Target="../tags/tag378.xml" /><Relationship Id="rId6" Type="http://schemas.openxmlformats.org/officeDocument/2006/relationships/tags" Target="../tags/tag379.xml" /><Relationship Id="rId7" Type="http://schemas.openxmlformats.org/officeDocument/2006/relationships/tags" Target="../tags/tag380.xml" /><Relationship Id="rId8" Type="http://schemas.openxmlformats.org/officeDocument/2006/relationships/tags" Target="../tags/tag381.xml" /><Relationship Id="rId9" Type="http://schemas.openxmlformats.org/officeDocument/2006/relationships/tags" Target="../tags/tag38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95.xml" /><Relationship Id="rId11" Type="http://schemas.openxmlformats.org/officeDocument/2006/relationships/tags" Target="../tags/tag396.xml" /><Relationship Id="rId12" Type="http://schemas.openxmlformats.org/officeDocument/2006/relationships/tags" Target="../tags/tag397.xml" /><Relationship Id="rId13" Type="http://schemas.openxmlformats.org/officeDocument/2006/relationships/tags" Target="../tags/tag398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99.xml" /><Relationship Id="rId3" Type="http://schemas.openxmlformats.org/officeDocument/2006/relationships/tags" Target="../tags/tag400.xml" /><Relationship Id="rId4" Type="http://schemas.openxmlformats.org/officeDocument/2006/relationships/tags" Target="../tags/tag401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3104123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《客户要求之附》PPT课件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课件介绍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客户要求概述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如何识别客户要求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如何提升客户满意度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如何满足客户要求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课件介绍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7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课件主题：《客户要求之附》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课件目标：帮助客户更好地了解产品和服务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课件内容：介绍产品和服务的特点、优势、案例等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课件形式：PPT课件，图文并茂，易于理解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7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帮助学生了解客户要求的重要性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提高学生处理客户要求的能力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7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增强学生对客户服务的认识和意识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8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提高学生与客户沟通的技巧和能力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82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3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3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3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3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客服人员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3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销售人员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客户经理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售后服务人员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课件结构</a:t>
            </a:r>
            <a:endParaRPr lang="zh-CN" altLang="en-US"/>
          </a:p>
        </p:txBody>
      </p:sp>
      <p:sp>
        <p:nvSpPr>
          <p:cNvPr id="104988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课件结尾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89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课件目录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90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课件封面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9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客户要求概述</a:t>
            </a:r>
            <a:endParaRPr lang="zh-CN" altLang="en-US"/>
          </a:p>
        </p:txBody>
      </p:sp>
      <p:sp>
        <p:nvSpPr>
          <p:cNvPr id="10499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客户要求定义</a:t>
            </a:r>
            <a:endParaRPr lang="zh-CN" altLang="en-US"/>
          </a:p>
        </p:txBody>
      </p:sp>
      <p:sp>
        <p:nvSpPr>
          <p:cNvPr id="10501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4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4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4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5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客户要求是指客户对产品或服务的要求和期望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是企业与客户之间沟通和合作的基础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6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需要认真对待并满足客户的要求，以提高客户满意度和忠诚度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包括产品性能、质量、价格、交货期等方面的要求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客户要求来源</a:t>
            </a:r>
            <a:endParaRPr lang="zh-CN" altLang="en-US"/>
          </a:p>
        </p:txBody>
      </p:sp>
      <p:sp>
        <p:nvSpPr>
          <p:cNvPr id="105021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1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2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客户直接提出的要求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22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2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2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行业标准或规范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22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3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3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竞争对手的产品或服务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23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3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3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市场需求和趋势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客户要求类型</a:t>
            </a:r>
            <a:endParaRPr lang="zh-CN" altLang="en-US"/>
          </a:p>
        </p:txBody>
      </p:sp>
      <p:sp>
        <p:nvSpPr>
          <p:cNvPr id="105028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8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8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8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8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服务要求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29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9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9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9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9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0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交货期要求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30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0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0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客户要求重要性</a:t>
            </a:r>
            <a:endParaRPr lang="zh-CN" altLang="en-US"/>
          </a:p>
        </p:txBody>
      </p:sp>
      <p:sp>
        <p:nvSpPr>
          <p:cNvPr id="105034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客户满意度是企业成功的关键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5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客户要求是企业产品和服务改进的重要依据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5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满足客户要求有助于提高企业品牌形象和市场份额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5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客户要求是企业与客户之间沟通的重要桥梁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3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如何识别客户要求</a:t>
            </a:r>
            <a:endParaRPr lang="zh-CN" altLang="en-US"/>
          </a:p>
        </p:txBody>
      </p:sp>
      <p:sp>
        <p:nvSpPr>
          <p:cNvPr id="10503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5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观察法</a:t>
            </a:r>
            <a:endParaRPr lang="zh-CN" altLang="en-US"/>
          </a:p>
        </p:txBody>
      </p:sp>
      <p:sp>
        <p:nvSpPr>
          <p:cNvPr id="105058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8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8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观察客户的言行举止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58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8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9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观察客户的穿着打扮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59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9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9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观察客户的兴趣爱好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59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0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0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观察客户的情绪变化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6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提问法</a:t>
            </a:r>
            <a:endParaRPr lang="zh-CN" altLang="en-US"/>
          </a:p>
        </p:txBody>
      </p:sp>
      <p:sp>
        <p:nvSpPr>
          <p:cNvPr id="105064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4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4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5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澄清式提问：确认客户的需求和期望是否明确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5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5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5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开放式提问：鼓励客户表达需求和期望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6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6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6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引导式提问：逐步引导客户深入思考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7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7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7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总结式提问：回顾客户需求和期望，确保准确理解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507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倾听法</a:t>
            </a:r>
            <a:endParaRPr lang="zh-CN" altLang="en-US"/>
          </a:p>
        </p:txBody>
      </p:sp>
      <p:sp>
        <p:nvSpPr>
          <p:cNvPr id="10507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倾听的重要性：认真听取客户的需求和意见，建立信任和沟通的基础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2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倾听的方法：保持专注、不打断客户、重复确认客户的要求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2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倾听的技巧：理解客户的言外之意、关注细节、提问以获取更多信息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倾听的实践：在与客户交流时积极倾听，及时反馈并调整方案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507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记录法</a:t>
            </a:r>
            <a:endParaRPr lang="zh-CN" altLang="en-US"/>
          </a:p>
        </p:txBody>
      </p:sp>
      <p:sp>
        <p:nvSpPr>
          <p:cNvPr id="105078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记录客户的要求和意见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8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记录客户的反馈和投诉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8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9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9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记录客户的需求和期望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9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9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9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记录客户的建议和意见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0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0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/>
        <p:cNvGrpSpPr/>
        <p:nvPr/>
      </p:nvGrpSpPr>
      <p:grpSpPr>
        <a:xfrm>
          <a:off x="0" y="0"/>
          <a:ext cx="0" cy="0"/>
        </a:xfrm>
      </p:grpSpPr>
      <p:sp>
        <p:nvSpPr>
          <p:cNvPr id="10508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如何满足客户要求</a:t>
            </a:r>
            <a:endParaRPr lang="zh-CN" altLang="en-US"/>
          </a:p>
        </p:txBody>
      </p:sp>
      <p:sp>
        <p:nvSpPr>
          <p:cNvPr id="10508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05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https://d.book118.com/276031041232010031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93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46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3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13"/>
</p:tagLst>
</file>

<file path=ppt/tags/tag40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4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23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0">
      <vt:lpstr>Arial</vt:lpstr>
      <vt:lpstr>Calibri</vt:lpstr>
      <vt:lpstr>微软雅黑</vt:lpstr>
      <vt:lpstr>Calibri Light</vt:lpstr>
      <vt:lpstr>宋体</vt:lpstr>
      <vt:lpstr>Wingdings</vt:lpstr>
      <vt:lpstr>Office Theme</vt:lpstr>
      <vt:lpstr>《客户要求之附》PPT课件</vt:lpstr>
      <vt:lpstr>目录</vt:lpstr>
      <vt:lpstr>添加章节标题</vt:lpstr>
      <vt:lpstr>课件介绍</vt:lpstr>
      <vt:lpstr>PowerPoint Presentation</vt:lpstr>
      <vt:lpstr>课件背景</vt:lpstr>
      <vt:lpstr>课件目的</vt:lpstr>
      <vt:lpstr>适用人群</vt:lpstr>
      <vt:lpstr>课件结构</vt:lpstr>
      <vt:lpstr>客户要求概述</vt:lpstr>
      <vt:lpstr>PowerPoint Presentation</vt:lpstr>
      <vt:lpstr>客户要求定义</vt:lpstr>
      <vt:lpstr>客户要求来源</vt:lpstr>
      <vt:lpstr>客户要求类型</vt:lpstr>
      <vt:lpstr>客户要求重要性</vt:lpstr>
      <vt:lpstr>如何识别客户要求</vt:lpstr>
      <vt:lpstr>PowerPoint Presentation</vt:lpstr>
      <vt:lpstr>观察法</vt:lpstr>
      <vt:lpstr>提问法</vt:lpstr>
      <vt:lpstr>倾听法</vt:lpstr>
      <vt:lpstr>记录法</vt:lpstr>
      <vt:lpstr>如何满足客户要求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2024-08-30T16:58:46.254</cp:lastPrinted>
  <dcterms:created xsi:type="dcterms:W3CDTF">2024-08-30T08:58:46Z</dcterms:created>
  <dcterms:modified xsi:type="dcterms:W3CDTF">2024-08-30T08:58:48Z</dcterms:modified>
</cp:coreProperties>
</file>