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CD28C-EE33-45E4-9AFC-F00D531D4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8E301-6527-446C-B8E2-4E1F7B15D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7399A-AD76-4EE2-B12B-BE1C2B6BB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6A298-323C-41DA-9FE1-E023F5992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183B30-195A-42BD-840B-83C81E965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D2ECBE-F791-49ED-BA57-99CF7C65F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3E61C6-CF7D-44A7-BA05-27C60B8BE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C32BF-83C7-4369-9D00-1FB3D8143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B4F2B-259D-45E3-80AF-FB1A30C66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5AFC0-D82B-4E9E-8051-0B0BA20F6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46554-9DAA-466E-ADA3-8D0F70107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3414314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粉末冶金制作流程的工艺介绍课件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粉末冶金简介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粉末制备工艺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压制与成形工艺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烧结工艺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粉末冶金制品的应用与前景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粉末冶金简介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粉末冶金的定义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它涉及一系列复杂的物理和化学过程，包括粉末制备、混合、压制、烧结和后续处理等。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粉末冶金是一种通过将金属粉末或其混合物进行成型和烧结，以制造金属材料、复合材料和多组分材料的工艺技术。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粉末冶金的应用领域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粉末冶金广泛应用于汽车、航空航天、电子、能源和医疗器械等领域。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由于其能够生产高性能、高精度和复杂形状的零件，粉末冶金已成为许多行业的重要制造方法。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粉末冶金能够生产出高性能、高精度和复杂形状的零件，且具有节能、环保和高效等优点。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粉末冶金工艺较为复杂，需要严格控制工艺参数，且制造成本较高。此外，某些金属粉末的制备难度较大，成本较高。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粉末冶金的优势与局限性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局限性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粉末制备工艺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根据产品性能要求，选择合适的原材料，如金属、合金或复合材料等。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对原材料进行清洗、破碎、筛分等预处理，确保粉末的纯净度和粒度分布。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原材料处理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原材料的选择与处理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通过化学反应生成所需成分的粉末，如还原法、沉淀法等。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通过物理过程将原材料破碎、熔融、蒸发等制成粉末，如雾化法、机械研磨法等。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粉末的制备方法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20" r="2182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粉末特性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包括粒度、粒度分布、比表面积、松装密度等，影响粉末冶金制品的性能。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通过检测和控制粉末的各项特性，确保粉末冶金制品的质量和稳定性。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粉末的特性与品质控制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https://d.book118.com/276034143142010101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2024-09-26T03:49:07.076</cp:lastPrinted>
  <dcterms:created xsi:type="dcterms:W3CDTF">2024-09-25T19:49:07Z</dcterms:created>
  <dcterms:modified xsi:type="dcterms:W3CDTF">2024-09-25T19:49:08Z</dcterms:modified>
</cp:coreProperties>
</file>