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AACFAD-BB98-4295-B935-DD48CA0733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8412CF-766C-41E0-B04A-143454E261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4B989B-3233-4811-97CD-69769DC81C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034AA4-7F7E-42EA-9E68-D6D6413325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FD4B36-0560-4658-A877-DF90063116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BE18E7-97F1-4B1C-B894-CA7C59FD97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BC4D66-2CBB-49C2-A786-A1C0FF6E51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B265A7-9E9A-4CB6-B14F-7AC92F7FC0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B8A69B-B704-4A15-8059-A11FFD3F13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4E55A3-EE1F-43C5-87E7-A6C2B65FCB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79BAA1-B42B-4D46-B70E-A621B55EBD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6034205200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年轻护士临床技能考核培训幻灯片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临床技能考核概述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年轻护士临床技能现状分析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临床技能考核培训方案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临床技能考核实施与监管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年轻护士临床技能提升策略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提高年轻护士临床技能水平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适应医疗卫生事业发展需求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通过本次培训，使年轻护士能够熟练掌握临床基本技能和操作规范，提高临床实践能力。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随着医疗卫生事业的不断发展，对护士的临床技能要求也越来越高。本次培训旨在培养年轻护士具备与时俱进的临床技能，更好地适应医疗卫生事业发展的需求。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包括基础护理技能、专科护理技能、急救技能等方面的培训。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通过理论学习和实践操作相结合的方式，使年轻护士能够熟练掌握各项临床技能，并能够在实际工作中灵活运用。同时，培养年轻护士具备团队协作精神、沟通能力和职业素养等方面的综合素质。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培训内容和目标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临床技能考核概述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73" r="2473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提升护士临床技能水平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培养护士临床思维能力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促进护士职业成长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通过考核，使护士能够熟练掌握各项临床技能，提高护理质量和患者满意度。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考核不仅关注操作技能，还注重培养护士分析问题、解决问题的能力，提高临床思维能力。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考核结果可作为护士职业发展的重要参考，优秀的护士可获得更多的职业晋升机会。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考核目的和意义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基础护理技能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专科护理技能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沟通技巧和人文关怀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临床思维能力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考核内容和标准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考核护士与患者及其家属的沟通能力，以及在护理过程中体现人文关怀的能力。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针对不同科室和疾病特点，考核相应的专科护理技能，如心肺复苏、呼吸机使用等。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包括生命体征监测、无菌技术、静脉输液等基础护理操作，要求护士能够规范、熟练地完成。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通过案例分析等方式，考核护士分析病情、制定护理计划的能力。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理论考试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操作考试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综合评价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结果反馈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考核方式和流程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采用闭卷考试形式，考核护士对临床技能和理论知识的掌握程度。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在模拟病房或实验室进行，要求护士在规定时间内完成指定操作，考官根据操作规范和熟练程度评分。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结合理论考试和操作考试成绩，以及平时表现、患者满意度等因素，对护士进行综合评价。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将考核结果及时反馈给护士本人和所在科室，针对存在的问题进行改进和提高。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年轻护士临床技能现状分析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年轻护士临床技能水平现状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年轻护士经过系统的护理学习，对基础理论知识掌握相对较好。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由于缺乏实践经验和技能操作训练，年轻护士在实际操作能力方面存在不足。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年轻护士在面对突发情况和紧急事件时，由于缺乏经验和技能，往往表现出紧张和不知所措。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基础理论知识掌握较好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实际操作能力有待提高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应对突发情况能力较弱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458" r="1745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团队协作能力有待提高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年轻护士在团队协作中可能表现出沟通不畅、配合不默契等问题。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缺乏实践经验和技能操作训练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年轻护士在实习期间往往只能接触到部分临床操作，难以全面掌握各项技能。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应对突发情况能力不足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在面对紧急情况时，年轻护士可能无法迅速做出正确的判断和应对措施。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存在的问题和不足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教育培训不足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实践机会有限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缺乏经验积累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原因分析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由于医疗资源的紧张和工作压力的增加，年轻护士在实践中获得的操作机会有限。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年轻护士由于缺乏实践经验和技能操作训练，难以在短时间内积累足够的经验来应对各种临床情况。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部分医学院校和培训机构在临床技能培训方面存在不足，导致年轻护士在实习期间无法全面掌握各项技能。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临床技能考核培训方案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808" r="3280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444" r="3444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110" r="3211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提高年轻护士的临床技能水平和综合素质，使其能够熟练掌握临床操作技能，提高患者护理质量和安全。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包括基础护理技能、专科护理技能、急救技能、沟通技巧等方面的培训。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培训目标和内容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https://d.book118.com/276034205200010034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2024-09-04T02:04:21.305</cp:lastPrinted>
  <dcterms:created xsi:type="dcterms:W3CDTF">2024-09-03T18:04:21Z</dcterms:created>
  <dcterms:modified xsi:type="dcterms:W3CDTF">2024-09-03T18:04:23Z</dcterms:modified>
</cp:coreProperties>
</file>