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FEA16EF-3A89-4213-8DFC-E3FEA85E70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242054-9BE6-49A5-993D-FD9FD1F3AE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819EFE-B16A-41E8-A5A7-C39C5A01C2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C6EB1A6-564E-4BC7-A928-4DEED94842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C111E8-94E8-47F4-BD79-FA66AB3A4D0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8E9F0BF-E0E4-441D-9477-C0F5E2A782C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18F9A3-C36E-47B9-B086-58261DD18B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7E51CA-2473-43F0-B891-2D311F5E27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AFCB00-906E-4C95-B813-E331A4B664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D24838-108A-45BB-B56E-115FCF5A79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B95A40-008B-4372-AAEC-1361CFD7F8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6035021043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合同法基础培训合同违约责任与索赔计算</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汇报人：XX</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合同违约责任概述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索赔计算原则与方法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合同违约情形与案例分析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索赔程序及注意事项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合同违约责任与索赔计算实践应用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总结回顾与展望未来发展趋势</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合同违约责任概述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合同违约是指合同当事人一方或双方未能按照合同约定履行其义务，导致合同目的不能实现或给对方造成损失的行为。</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合同违约定义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根据违约行为的性质和程度，合同违约可分为根本违约和非根本违约。根本违约是指违约行为严重到足以导致合同目的不能实现，非根本违约则是指违约行为尚未达到根本违约的程度。</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合同违约分类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合同违约定义及分类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不存在法定或约定的免责事由</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如果违约方能够证明其违约行为是由于不可抗力、对方违约等法定或约定的免责事由所致，则可以免除其违约责任。</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存在合法有效的合同</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违约责任的前提是存在一份合法有效的合同，且该合同对双方具有约束力。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存在违约行为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一方当事人未按照合同约定履行其义务，即构成违约行为。</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违约责任构成要件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继续履行</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采取补救措施</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赔偿损失</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支付违约金</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违约责任承担方式</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对于非根本违约行为，守约方可以要求违约方继续履行合同义务，以实现合同目的。</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违约方应当赔偿因其违约行为给守约方造成的损失，包括直接损失和间接损失。</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如果违约行为已经给守约方造成损失，守约方可以要求违约方采取补救措施，如修理、更换、退货等。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如果合同中约定了违约金条款，则违约方应当按照约定支付违约金。</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索赔计算原则与方法</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索赔金额应当以实际损失为基础，包括直接损失和间接损失。</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实际损失原则</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合理性原则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可预见性原则</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索赔金额应当合理，不得过高或过低，要符合市场行情和公平原则。</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索赔金额应当限于违约方在订立合同时预见到或者应当预见到的因违约可能造成的损失。</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索赔计算原则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根据实际损失直接计算索赔金额，适用于损失明确、易于计算的情况。</a:t>
            </a:r>
          </a:p>
        </p:txBody>
      </p:sp>
      <p:pic>
        <p:nvPicPr>
          <p:cNvPr id="4" name="Picture 4"/>
          <p:cNvPicPr>
            <a:picLocks noChangeAspect="1"/>
          </p:cNvPicPr>
          <p:nvPr/>
        </p:nvPicPr>
        <p:blipFill>
          <a:blip r:embed="rId2"/>
          <a:srcRect t="12500" b="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直接损失计算法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根据实际损失和合理预期利益计算索赔金额，适用于损失不明确、难以直接计算的情况。</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间接损失计算法</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在实际损失的基础上，增加一定比例的惩罚性赔偿，适用于违约方恶意违约、造成严重后果的情况。</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惩罚性赔偿计算法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索赔计算方法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索赔金额确定</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协商确定</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双方当事人在平等自愿的基础上，通过协商达成一致的索赔金额。</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调解确定</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在人民调解委员会或相关机构的主持下，双方当事人通过调解达成一致的索赔金额。</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仲裁确定</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双方当事人在合同中约定仲裁条款或在纠纷发生后达成仲裁协议，将纠纷提交仲裁机构进行裁决，由仲裁机构确定索赔金额。</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诉讼确定</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双方当事人无法通过协商、调解或仲裁解决纠纷时，可以向人民法院提起诉讼，由人民法院根据法律规定和案件事实确定索赔金额。</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合同违约情形与案例分析</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实际违约</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实际违约行为包括拒绝履行、迟延履行、不适当履行和部分履行四种情况。</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预期违约</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在合同履行期限到来之前，当事人一方无正当理由明确表示其在履行期到来后将不履行合同，或者其行为表明在履行期到来后将不可能履行合同。</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双方违约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指双方当事人分别违反了自己的合同义务。</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常见合同违约情形</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30251"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违约行为的行为人在主观上存在过错。违约行为是当事人的客观行为，但行为人的主观心理因素往往起到了决定性的作用。过错是指行为人实施行为时的心理状态，一般分为故意和过失两种。在区分过错时，应根据民事主体的不同而注意区分故意和过失的不同类型。</a:t>
            </a:r>
          </a:p>
        </p:txBody>
      </p:sp>
      <p:sp>
        <p:nvSpPr>
          <p:cNvPr id="3" name="AutoShape 3"/>
          <p:cNvSpPr/>
          <p:nvPr/>
        </p:nvSpPr>
        <p:spPr>
          <a:xfrm>
            <a:off x="53911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5954"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50313"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31952"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违约行为的主体是合同当事人。合同具有相对性，违反合同的行为只能是合同当事人的行为。如果由于第三人的行为导致当事人一方违反合同，对于合同对方来说只能是违反合同的当事人实施了违约行为，第三人的行为不构成违约。</a:t>
            </a:r>
          </a:p>
        </p:txBody>
      </p:sp>
      <p:sp>
        <p:nvSpPr>
          <p:cNvPr id="9" name="AutoShape 9"/>
          <p:cNvSpPr/>
          <p:nvPr/>
        </p:nvSpPr>
        <p:spPr>
          <a:xfrm>
            <a:off x="4090774"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187618"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01977"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2" name="Connector 12"/>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785577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52615"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166974"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4723075"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违约行为是一种客观的违反合同的行为。违约行为的构成以合同关系的存在为前提。没有合同关系，就没有违约行为。违约行为以违反合同义务为要件，包括违反主给付义务、从给付义务、附随义务等。无论违反何种义务，都将构成违约行为。违约行为违反了合同的约定或法律直接规定，因此具有违法性。</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案例分析：如何界定违约行为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继续履行</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指由法院或仲裁机关作出要求实际履行的判决或下达特别履行命令，强迫债务人在指定期限内履行合同债务。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采取补救措施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指矫正合同不适当履行（质量不合格）、使履行缺陷得以消除的具体措施。包括修理、更换、重作、退货、减少价款或者报酬、服务费用、赔偿损失等。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案例探讨：违约责任承担方式选择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索赔程序及注意事项</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https://d.book118.com/276035021043010045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2024-09-13T23:11:05.281</cp:lastPrinted>
  <dcterms:created xsi:type="dcterms:W3CDTF">2024-09-13T15:11:05Z</dcterms:created>
  <dcterms:modified xsi:type="dcterms:W3CDTF">2024-09-13T15:11:07Z</dcterms:modified>
</cp:coreProperties>
</file>