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6A2B8-CE26-44F5-AE29-8DFA52598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8377B-73EC-41D6-8812-F63779DB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64C37-CBA7-4760-8ECC-925CE0229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FF22F-E4F0-4C01-ADCF-5B3544A8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9E795-4689-4B66-95CA-4928EF5A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06923-B1E2-453C-BCDB-D898B20B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49F37-8DBD-421C-B205-0B2CC2A9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25D10-088F-4E28-95F8-CE1E649A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60EEA-FE78-4EDF-BDC0-C7ECF88E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27120-AED9-48AC-835F-5F51CAFE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AEAA4-4374-46B3-8600-C677833BA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89" r:id="rId2"/>
    <p:sldLayoutId id="2147485090" r:id="rId3"/>
    <p:sldLayoutId id="2147485091" r:id="rId4"/>
    <p:sldLayoutId id="2147485092" r:id="rId5"/>
    <p:sldLayoutId id="2147485093" r:id="rId6"/>
    <p:sldLayoutId id="2147485094" r:id="rId7"/>
    <p:sldLayoutId id="2147485095" r:id="rId8"/>
    <p:sldLayoutId id="2147485096" r:id="rId9"/>
    <p:sldLayoutId id="2147485097" r:id="rId10"/>
    <p:sldLayoutId id="214748509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351230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动物对环境变化的适应性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动物适应性的表现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动物适应性的原因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动物适应性的影响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动物适应性的研究意义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动物适应性的表现</a:t>
            </a:r>
            <a:endParaRPr lang="zh-CN" altLang="en-US"/>
          </a:p>
        </p:txBody>
      </p:sp>
      <p:sp>
        <p:nvSpPr>
          <p:cNvPr id="104888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行为适应性</a:t>
            </a:r>
            <a:endParaRPr lang="zh-CN" altLang="en-US"/>
          </a:p>
        </p:txBody>
      </p:sp>
      <p:sp>
        <p:nvSpPr>
          <p:cNvPr id="10489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迁徙：动物为了寻找更好的生活环境而进行的迁移行为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冬眠：动物为了度过寒冷的冬季而进行的休眠行为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伪装：动物为了躲避天敌或捕食猎物而进行的伪装行为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社会行为：动物为了生存和繁殖而进行的群体行为，如合作、竞争、交流等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生理适应性</a:t>
            </a:r>
            <a:endParaRPr lang="zh-CN" altLang="en-US"/>
          </a:p>
        </p:txBody>
      </p:sp>
      <p:sp>
        <p:nvSpPr>
          <p:cNvPr id="104899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迁徙行为：动物通过迁徙行为来适应环境变化，如候鸟在冬季迁徙到温暖的南方。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繁殖策略变化：动物通过改变繁殖策略来适应环境变化，如某些鸟类在食物丰富的季节产卵以增加后代存活率。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生理功能变化：动物通过改变生理功能来适应环境变化，如鸟类在寒冷环境中增加羽毛厚度以保暖。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1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形态变化：动物通过改变身体形态来适应环境变化，如变色龙改变颜色以适应环境。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形态适应性</a:t>
            </a:r>
            <a:endParaRPr lang="zh-CN" altLang="en-US"/>
          </a:p>
        </p:txBody>
      </p:sp>
      <p:sp>
        <p:nvSpPr>
          <p:cNvPr id="10490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皮肤颜色：与环境颜色相匹配，便于隐藏和捕食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身体形状：适应不同的生活环境和捕食方式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肢体结构：适应不同的运动方式和环境条件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器官功能：适应不同的生活环境和需求，如鸟类的翅膀、鱼类的鳃等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生态适应性</a:t>
            </a:r>
            <a:endParaRPr lang="zh-CN" altLang="en-US"/>
          </a:p>
        </p:txBody>
      </p:sp>
      <p:sp>
        <p:nvSpPr>
          <p:cNvPr id="10491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动物对环境的适应性表现在生理、行为和形态等方面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生理适应性：如鸟类的羽毛、哺乳动物的毛发、鱼类的鳞片等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行为适应性：如候鸟的迁徙、昆虫的冬眠、动物的觅食和繁殖行为等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形态适应性：如动物的体型、颜色、四肢等，如北极熊的白色皮毛、豹子的斑点等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动物适应性的原因</a:t>
            </a:r>
            <a:endParaRPr lang="zh-CN" altLang="en-US"/>
          </a:p>
        </p:txBody>
      </p:sp>
      <p:sp>
        <p:nvSpPr>
          <p:cNvPr id="104918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遗传因素</a:t>
            </a:r>
            <a:endParaRPr lang="zh-CN" altLang="en-US"/>
          </a:p>
        </p:txBody>
      </p:sp>
      <p:sp>
        <p:nvSpPr>
          <p:cNvPr id="104922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基因流：不同种群之间的基因交流也可能影响动物的适应性，使它们能够更好地适应环境变化。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遗传漂变：在较小的种群中，遗传漂变可能导致某些基因型在短时间内迅速增加或减少，从而影响动物的适应性。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自然选择：环境变化会导致某些基因型在生存竞争中具有优势，从而被自然选择保留下来。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基因突变：动物在环境变化中可能会发生基因突变，从而产生新的适应性特征。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自然选择</a:t>
            </a:r>
            <a:endParaRPr lang="zh-CN" altLang="en-US"/>
          </a:p>
        </p:txBody>
      </p:sp>
      <p:sp>
        <p:nvSpPr>
          <p:cNvPr id="10492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适应性：动物通过自然选择，逐渐适应环境的变化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环境变化：环境变化会导致动物的生存环境发生变化，适应性强的动物更容易生存和繁殖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生存竞争：动物在生存竞争中，适应性强的个体更容易生存和繁殖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遗传变异：动物在繁殖过程中，基因会发生变异，产生新的性状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进化机制</a:t>
            </a:r>
            <a:endParaRPr lang="zh-CN" altLang="en-US"/>
          </a:p>
        </p:txBody>
      </p:sp>
      <p:sp>
        <p:nvSpPr>
          <p:cNvPr id="104938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自然选择：适应环境的个体更容易生存和繁殖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8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基因突变：产生新的性状，为适应环境提供可能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9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遗传漂变：基因在种群中的随机变化，可能导致适应性增强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9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物种形成：新物种的形成，可能带来新的适应性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https://d.book118.com/276035123005010051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动物对环境变化的适应性</vt:lpstr>
      <vt:lpstr>目录</vt:lpstr>
      <vt:lpstr>动物适应性的表现</vt:lpstr>
      <vt:lpstr>行为适应性</vt:lpstr>
      <vt:lpstr>生理适应性</vt:lpstr>
      <vt:lpstr>形态适应性</vt:lpstr>
      <vt:lpstr>生态适应性</vt:lpstr>
      <vt:lpstr>动物适应性的原因</vt:lpstr>
      <vt:lpstr>遗传因素</vt:lpstr>
      <vt:lpstr>自然选择</vt:lpstr>
      <vt:lpstr>进化机制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2024-09-16T15:13:29.602</cp:lastPrinted>
  <dcterms:created xsi:type="dcterms:W3CDTF">2024-09-16T07:13:29Z</dcterms:created>
  <dcterms:modified xsi:type="dcterms:W3CDTF">2024-09-16T07:13:31Z</dcterms:modified>
</cp:coreProperties>
</file>