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67A91B-83FC-4A48-8588-F7D38713F6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ED77FE-C8E9-48A3-9FC5-BD5F839D11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599D28-E805-4A20-9DD3-3777A20822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749747D-D274-4859-BA87-1ADDA11EF5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D3F732D-5D63-483E-84B9-5CF8F92FD9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42FC1A1-DDE5-4AE4-98E8-B656D6BE26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D65AE57-A2C9-43FC-856B-8089360601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4D80017-C06B-4AAF-BEA0-A86F13F6EF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8A7E227-05B2-4DC5-A339-78783E8543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34D120-8FC7-42D2-B2F4-4893F461DB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F99D63-A9C0-459F-8937-C17743FD4B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76041123005010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089" y="1082040"/>
            <a:ext cx="6643794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生态文明示范区建设情况工作总结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04346" y="4948612"/>
            <a:ext cx="6965395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4" name="AutoShape 4"/>
          <p:cNvSpPr/>
          <p:nvPr/>
        </p:nvSpPr>
        <p:spPr>
          <a:xfrm>
            <a:off x="958956" y="4948612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04346" y="5502858"/>
            <a:ext cx="6965395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2023-11-30</a:t>
            </a:r>
          </a:p>
        </p:txBody>
      </p:sp>
      <p:sp>
        <p:nvSpPr>
          <p:cNvPr id="6" name="AutoShape 6"/>
          <p:cNvSpPr/>
          <p:nvPr/>
        </p:nvSpPr>
        <p:spPr>
          <a:xfrm>
            <a:off x="958956" y="5502858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生态文明示范区建设概述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重点任务完成情况分析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经验做法与亮点展示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存在问题及原因分析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下一步工作计划与安排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介绍生态文明示范区建设的政策背景、历史沿革和现实意义。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背景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阐述本次工作总结的目的，包括梳理建设成果、总结经验教训、提出改进措施等。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报告背景与目的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时间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明确本次工作总结的时间节点，如开始时间、结束时间等。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地点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说明本次工作总结的具体地点，包括会议室、报告厅等。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报告时间与地点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列举本次工作总结的参与对象，如政府部门、企业代表、专家学者等。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范围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概述本次工作总结所涵盖的内容范围，如示范区建设情况、生态保护措施、经济社会发展等。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对象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报告对象与范围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生态文明示范区建设概述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477400" y="2610745"/>
            <a:ext cx="1568482" cy="1639538"/>
            <a:chOff x="6477400" y="2610745"/>
            <a:chExt cx="1568482" cy="1639538"/>
          </a:xfrm>
        </p:grpSpPr>
        <p:sp>
          <p:nvSpPr>
            <p:cNvPr id="3" name="Freeform 3"/>
            <p:cNvSpPr/>
            <p:nvPr/>
          </p:nvSpPr>
          <p:spPr>
            <a:xfrm rot="15417784">
              <a:off x="6477400" y="2610745"/>
              <a:ext cx="1568482" cy="1639538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20817784">
              <a:off x="7071664" y="3240538"/>
              <a:ext cx="380048" cy="380048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8078838" y="2037055"/>
            <a:ext cx="3224117" cy="3370231"/>
            <a:chOff x="8078838" y="2037055"/>
            <a:chExt cx="3224117" cy="3370231"/>
          </a:xfrm>
        </p:grpSpPr>
        <p:sp>
          <p:nvSpPr>
            <p:cNvPr id="6" name="Freeform 6"/>
            <p:cNvSpPr/>
            <p:nvPr/>
          </p:nvSpPr>
          <p:spPr>
            <a:xfrm rot="16200000">
              <a:off x="8078838" y="2037055"/>
              <a:ext cx="3224117" cy="3370231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20817784">
              <a:off x="9350711" y="3363792"/>
              <a:ext cx="680371" cy="68037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259021" y="4383062"/>
            <a:ext cx="977456" cy="1021747"/>
            <a:chOff x="7259021" y="4383062"/>
            <a:chExt cx="977456" cy="1021747"/>
          </a:xfrm>
        </p:grpSpPr>
        <p:sp>
          <p:nvSpPr>
            <p:cNvPr id="9" name="Freeform 9"/>
            <p:cNvSpPr/>
            <p:nvPr/>
          </p:nvSpPr>
          <p:spPr>
            <a:xfrm rot="16200000">
              <a:off x="7259021" y="4383062"/>
              <a:ext cx="977456" cy="1021747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629353" y="4775492"/>
              <a:ext cx="236887" cy="236887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1" name="AutoShape 11"/>
          <p:cNvSpPr/>
          <p:nvPr/>
        </p:nvSpPr>
        <p:spPr>
          <a:xfrm>
            <a:off x="870036" y="2413316"/>
            <a:ext cx="584258" cy="584258"/>
          </a:xfrm>
          <a:prstGeom prst="ellipse">
            <a:avLst/>
          </a:prstGeom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65342" y="2512808"/>
            <a:ext cx="395855" cy="368935"/>
          </a:xfrm>
          <a:prstGeom prst="rect">
            <a:avLst/>
          </a:prstGeom>
        </p:spPr>
        <p:txBody>
          <a:bodyPr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13" name="TextBox 13"/>
          <p:cNvSpPr txBox="1"/>
          <p:nvPr/>
        </p:nvSpPr>
        <p:spPr>
          <a:xfrm>
            <a:off x="1641736" y="2429872"/>
            <a:ext cx="4120112" cy="786566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位于XX市XX区，总面积约XX平方公里，涵盖多个生态系统和自然景观。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641736" y="2158409"/>
            <a:ext cx="3781425" cy="4762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地理位置与范围</a:t>
            </a:r>
          </a:p>
        </p:txBody>
      </p:sp>
      <p:sp>
        <p:nvSpPr>
          <p:cNvPr id="15" name="AutoShape 15"/>
          <p:cNvSpPr/>
          <p:nvPr/>
        </p:nvSpPr>
        <p:spPr>
          <a:xfrm>
            <a:off x="870036" y="3552810"/>
            <a:ext cx="584258" cy="584258"/>
          </a:xfrm>
          <a:prstGeom prst="ellipse">
            <a:avLst/>
          </a:prstGeom>
          <a:ln w="19050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46292" y="3654420"/>
            <a:ext cx="453011" cy="368935"/>
          </a:xfrm>
          <a:prstGeom prst="rect">
            <a:avLst/>
          </a:prstGeom>
        </p:spPr>
        <p:txBody>
          <a:bodyPr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7" name="TextBox 17"/>
          <p:cNvSpPr txBox="1"/>
          <p:nvPr/>
        </p:nvSpPr>
        <p:spPr>
          <a:xfrm>
            <a:off x="1641736" y="3615528"/>
            <a:ext cx="4114800" cy="799744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拥有丰富的生物多样性、良好的水资源和森林覆盖率，生态环境质量较高。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641736" y="3344066"/>
            <a:ext cx="3781425" cy="4762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生态本底条件</a:t>
            </a:r>
          </a:p>
        </p:txBody>
      </p:sp>
      <p:sp>
        <p:nvSpPr>
          <p:cNvPr id="19" name="AutoShape 19"/>
          <p:cNvSpPr/>
          <p:nvPr/>
        </p:nvSpPr>
        <p:spPr>
          <a:xfrm>
            <a:off x="865802" y="4701631"/>
            <a:ext cx="584258" cy="584258"/>
          </a:xfrm>
          <a:prstGeom prst="ellipse">
            <a:avLst/>
          </a:prstGeom>
          <a:ln w="19050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32957" y="4801125"/>
            <a:ext cx="453011" cy="368935"/>
          </a:xfrm>
          <a:prstGeom prst="rect">
            <a:avLst/>
          </a:prstGeom>
        </p:spPr>
        <p:txBody>
          <a:bodyPr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21" name="TextBox 21"/>
          <p:cNvSpPr txBox="1"/>
          <p:nvPr/>
        </p:nvSpPr>
        <p:spPr>
          <a:xfrm>
            <a:off x="1641736" y="4814363"/>
            <a:ext cx="4114800" cy="786566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示范区内人口数量适中，产业结构以绿色、低碳为主，具备一定的生态旅游和生态农业基础。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641736" y="4542900"/>
            <a:ext cx="3781425" cy="4762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社会经济条件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示范区基本情况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9632" y="2076770"/>
            <a:ext cx="1303226" cy="130322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05045" y="2076770"/>
            <a:ext cx="1347972" cy="134797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>
            <a:off x="2099221" y="2318568"/>
            <a:ext cx="3468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oval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1964092" y="2344711"/>
            <a:ext cx="3829140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通过实施生态文明示范区建设，实现生态环境质量持续改善、生态系统服务功能提升、生态经济蓬勃发展、生态文化深入人心，为全国生态文明建设提供可复制、可推广的经验。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6516784" y="2318568"/>
            <a:ext cx="3468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oval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6381655" y="2344711"/>
            <a:ext cx="3829140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坚持生态优先、保护优先，尊重自然、顺应自然、保护自然；坚持政府引导、市场运作、社会参与，发挥市场配置资源的决定性作用；坚持改革创新、先行先试，探索生态文明建设新模式、新路径。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964092" y="1532038"/>
            <a:ext cx="4019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建设目标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1655" y="1532038"/>
            <a:ext cx="4019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建设原则</a:t>
            </a:r>
          </a:p>
        </p:txBody>
      </p:sp>
      <p:sp>
        <p:nvSpPr>
          <p:cNvPr id="10" name="Freeform 10"/>
          <p:cNvSpPr/>
          <p:nvPr/>
        </p:nvSpPr>
        <p:spPr>
          <a:xfrm>
            <a:off x="10761443" y="2433168"/>
            <a:ext cx="635177" cy="635177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794451" y="2401589"/>
            <a:ext cx="653588" cy="653588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建设目标与原则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30845" y="2528385"/>
            <a:ext cx="1097280" cy="1097280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20017" y="5027098"/>
            <a:ext cx="1097280" cy="109728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436105" y="5027098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2135991">
            <a:off x="6736988" y="293181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-2296662">
            <a:off x="5066977" y="2906819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-6933846">
            <a:off x="4575518" y="443644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10800000">
            <a:off x="5870342" y="532092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rot="6699367">
            <a:off x="7223592" y="4470770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132415" y="2756572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生态系统保护与修复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132415" y="3244806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实施山水林田湖草沙一体化保护和系统治理，加强森林、湿地、水域等生态系统保护与修复，提升生态系统质量和稳定性。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541030" y="1027328"/>
            <a:ext cx="41243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生态空间格局优化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541030" y="1453445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划定生态保护红线，实施主体功能区战略，构建“一心两屏三廊多点”的生态安全格局。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5793785" y="2791325"/>
            <a:ext cx="571400" cy="57140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958501" y="3293513"/>
            <a:ext cx="1097280" cy="109728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7250975" y="3585987"/>
            <a:ext cx="512333" cy="51233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101166" y="3337992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403006" y="3595353"/>
            <a:ext cx="493600" cy="49360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4922225" y="5355934"/>
            <a:ext cx="476843" cy="476843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598325" y="5290510"/>
            <a:ext cx="570456" cy="570456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7824133" y="4891283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环境污染防治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24133" y="5360468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深入推进大气、水、土壤污染防治行动计划，加强固体废弃物和危险废物管理，持续改善环境质量。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89125" y="2785147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生态文化建设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89125" y="3244806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加强生态文明宣传教育，倡导简约适度、绿色低碳的生活方式，提高全社会生态文明意识。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54890" y="4891283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生态经济发展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54890" y="5360468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推动产业绿色化、低碳化转型升级，培育壮大节能环保、清洁能源、生态旅游等绿色产业，构建生态经济体系。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建设内容与措施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重点任务完成情况分析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生态修复工程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完成了重点生态区域的保护和修复工程，包括水源地保护、森林抚育、湿地恢复等，提高了生态系统的稳定性和服务功能。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环境质量改善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城市和农村环境质量得到明显改善，空气、水质、土壤等环境指标达到或优于国家标准。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污染物减排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通过实施严格的环保政策和技术改造，成功降低了主要污染物排放总量，实现了减排目标。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生态环境保护任务完成情况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积极培育和发展绿色产业，如清洁能源、节能环保、生态旅游等，绿色产业占地区生产总值的比重逐年提高。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绿色产业发展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通过推广循环经济、清洁生产和绿色消费模式，提高了资源利用效率和产出效益，降低了单位国内生产总值能耗和排放强度。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资源利用效率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初步建立了生态补偿机制，对重点生态功能区、自然保护区等给予经济补偿和政策倾斜，促进了区域协调发展。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生态补偿机制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生态经济发展任务完成情况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在各级学校和社会团体中广泛开展生态文明教育和实践活动，提高了公众的生态文明意识和素养。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生态教育普及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通过媒体宣传、文艺作品创作和展览展示等形式，传播生态文明理念和价值观，营造了良好的社会氛围。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生态文化传播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鼓励和支持公众参与生态文明建设，如环保志愿者活动、社区绿化、垃圾分类等，形成了政府、企业、公众共同参与的格局。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公众参与程度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生态文化建设任务完成情况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经验做法与亮点展示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https://d.book118.com/276041123005010045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88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2024-09-13T16:32:52.949</cp:lastPrinted>
  <dcterms:created xsi:type="dcterms:W3CDTF">2024-09-13T08:32:52Z</dcterms:created>
  <dcterms:modified xsi:type="dcterms:W3CDTF">2024-09-13T08:32:54Z</dcterms:modified>
</cp:coreProperties>
</file>