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0580C-07AF-4D0E-BDFE-974B179D7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CB226-75F2-452F-8785-3DD3C0FB1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3E6308-0A98-4573-B770-D09B5AD89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C41E48-C0AB-415A-B506-0670D3785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77E6D9-4C5C-42DB-A16E-F4897444C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3E5515-79A6-461A-A05C-B81F65A31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9DD047-BF45-4998-9343-50CB78560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B91071-B9AD-4B16-B2D5-3FC33131B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9F396F-E813-4D13-AB77-29A42AE10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308E5-2F90-4579-9AE8-2EC82F1F5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8E823-7C08-4016-9621-5E718347A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042134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问卷设计的原则与步骤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问卷设计的原则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问卷设计的步骤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问卷设计的技巧与建议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问卷设计的案例分析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问卷设计的挑战与解决方案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问卷设计概述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问卷设计是指根据研究目的和调查对象特点，制定出一系列问题，通过被调查者的回答来收集数据的过程。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问卷设计的目的是获取真实、准确、有用的数据，为研究者提供分析和解决问题的依据。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提高数据质量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合理的问卷设计能够减少误差，提高数据的准确性和可靠性。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增强调查效果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有针对性的问卷设计能够激发被调查者的兴趣，提高调查的回应率和有效性。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便于数据分析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规范的问卷设计有助于数据的整理、统计和分析，提高研究效率。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问卷设计的重要性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提供固定的选择项，被调查者只能在限定范围内选择答案。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封闭式问卷设计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允许被调查者自由表达意见和看法，不设定固定答案。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开放式问卷设计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结合封闭式和开放式问题，既有限定选择项，也允许自由发挥。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混合式问卷设计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问卷设计的类型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问卷设计的原则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明确调查目的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确定调查主题和目标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在设计问卷之前，必须明确调查的主题和目标，以确保问卷内容与调查目的保持一致。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细化调查目标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将调查目标细化为具体的、可衡量的指标，以便更好地设计问卷问题和选项。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问卷问题应使用简单、易懂的语言，避免使用专业术语或复杂的词汇。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使用简洁明了的语言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问题的表述应清晰明确，避免产生歧义或模糊性，确保被调查者能够准确理解问题含义。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避免歧义和模糊性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确保问题表述清晰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避免引导性提问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在设计问卷问题时，应避免使用具有倾向性或引导性的语言，以免影响被调查者的回答。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避免使用倾向性语言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问卷问题应保持中立性，不应对被调查者产生任何暗示或偏见，确保数据的客观性和真实性。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保持问题中立性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避免主观性评价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在设计问卷问题时，应避免包含主观性评价或判断，以免对被调查者产生误导。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使用客观中性的措辞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问题的措辞应客观中性，不带有任何情感色彩或价值判断，确保被调查者能够根据实际情况进行回答。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保持问题中立性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问卷设计的步骤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在开始设计问卷之前，必须明确调查的目的和主题，以确保问卷内容与调查目标一致。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确定目标人群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根据调查主题，确定目标人群，以便针对特定群体设计合适的问题。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明确调查目的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确定调查主题和目标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根据调查目的和主题，制定一个清晰的问卷大纲，包括问卷的标题、导语、问题部分和结束语。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合理安排问题的顺序，通常按照由易到难、由一般到具体的顺序排列，以确保受访者能够顺利完成问卷。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设计问卷大纲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安排问题顺序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制定问卷大纲和结构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设计明确的问题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问题应该具有明确性、针对性和中立性，避免使用模糊或引导性的语言。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提供合理的选项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为问题提供合理的选项，确保选项之间互斥且完备，以便受访者能够准确表达自己的意见。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设计具体问题和选项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进行预测试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在正式发布问卷之前，进行预测试以检查问卷的有效性和可靠性。预测试可以邀请一小部分目标人群参与，收集反馈并进行必要的修改。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调整和优化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根据预测试的结果，对问卷进行调整和优化，包括修改问题表述、调整选项顺序或增加新的问题等，以提高问卷的质量和适用性。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进行预测试和修改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问卷设计的技巧与建议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https://d.book118.com/276042134003010054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2024-09-20T22:51:51.838</cp:lastPrinted>
  <dcterms:created xsi:type="dcterms:W3CDTF">2024-09-20T14:51:51Z</dcterms:created>
  <dcterms:modified xsi:type="dcterms:W3CDTF">2024-09-20T14:51:53Z</dcterms:modified>
</cp:coreProperties>
</file>