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3C4EE-97ED-40EB-8E74-A92EAC23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7F539-E155-46DA-AAF6-EA1F405A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BD6DF-386D-4BCC-9F0D-230AC5C5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42100-8A94-4E96-B5E1-68911B44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F0F71-FDE7-4FC8-86DA-A5B7F0494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BC5BC-5A9E-47C3-9100-B9AEB64B9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901BE-C29B-4260-AD6D-BCBB23D2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955C4-BCDB-41ED-B3B4-F46BB0DC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55008-3955-49F8-8781-09F876A41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F188F-DA95-410A-885E-A72E6559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51A63-B79F-4B9C-A8A9-7156BD35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4220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智能船舶技术为海洋工程带来的效益与价值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海洋工程领域应用现状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智能船舶技术对海洋工程的效益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智能船舶技术对海洋工程的价值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海洋工程是国家经济发展的重要支撑，涉及海洋资源开发、海洋交通运输、海洋环境保护等多个领域。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随着人工智能、大数据等技术的快速发展，智能船舶技术逐渐成为海洋工程领域的研究热点。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智能船舶技术可以提高船舶的航行安全性、经济性和环保性，为海洋工程带来诸多效益和价值。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智能船舶技术对海洋工程的影响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本报告旨在分析智能船舶技术为海洋工程带来的效益与价值，探讨其应用前景和发展趋势。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本报告将围绕智能船舶技术的定义、原理、应用及挑战等方面展开讨论，重点关注其在海洋工程领域的应用和效益。同时，本报告还将涉及相关政策法规、产业链分析等内容。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94" r="27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06" r="21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智能船舶技术利用先进的传感器、控制系统和人工智能算法，实现船舶的自动驾驶、自主导航、智能避障等功能，提高船舶的自动化和智能化水平。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信息化与数字化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智能船舶技术通过数字化和信息化手段，对船舶运行状态、海洋环境、货物信息等进行实时监测和数据分析，为船舶的安全、经济和环保运行提供决策支持。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智能船舶技术定义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智能船舶技术发展历程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早期的智能船舶技术主要集中在自动化和遥控方面，如自动舵、自动雷达标绘仪等。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随着计算机技术和传感器技术的发展，智能船舶技术逐渐实现了自主导航、自动避碰等功能。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近年来，随着人工智能、大数据等技术的快速发展，智能船舶技术进入了成熟阶段，实现了高度自动化和智能化。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智能船舶技术核心原理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智能船舶通过安装各种传感器，如雷达、GPS、摄像头等，实时感知周围环境信息和船舶自身状态。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利用先进的控制算法和控制系统，对船舶的航向、航速、姿态等进行精确控制，实现船舶的自动驾驶和自主导航。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通过机器学习、深度学习等人工智能技术，对传感器采集的数据进行分析和处理，实现智能决策和自主行为。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利用卫星通信、5G等通信技术，实现船舶与岸基、船舶与船舶之间的实时通信和数据传输，为远程监控和协同作业提供支持。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海洋工程领域应用现状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9" r="218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海洋工程是一门综合性的工程技术学科，涉及海洋资源的开发、利用和保护，包括海洋油气开发、海底隧道、跨海大桥、海上风力发电、海水淡化等众多领域。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随着陆地资源的日益枯竭，海洋成为人类获取资源的新领域。海洋工程对于国家经济发展、能源安全、环境保护等方面具有重要意义。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智能船舶技术是一种集成了先进传感器、自动控制、人工智能等技术的船舶运行管理系统，能够实现船舶的自主航行、自动避碰、能效管理等功能。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可以应用于海洋工程的多个领域，如海洋油气开发中的钻井平台、生产平台的自动化和智能化管理，海底隧道、跨海大桥建设中的施工船舶的精准定位和自动航行，以及海上风力发电、海水淡化等领域的设备运输和安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在海洋工程中的应用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智能船舶技术在海洋工程中的应用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智能船舶在海洋油气开发中的应用。通过智能船舶技术，可以实现钻井平台、生产平台的自动化和智能化管理，提高生产效率，降低人员成本和安全风险。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智能船舶在海底隧道建设中的应用。智能船舶技术可以实现施工船舶的精准定位和自动航行，提高施工效率和安全性。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智能船舶在海上风力发电中的应用。通过智能船舶技术，可以实现风力发电机组的快速、精准安装和调试，提高发电效率和经济效益。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https://d.book118.com/276042204011010050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2024-09-15T03:44:34.866</cp:lastPrinted>
  <dcterms:created xsi:type="dcterms:W3CDTF">2024-09-14T19:44:34Z</dcterms:created>
  <dcterms:modified xsi:type="dcterms:W3CDTF">2024-09-14T19:44:36Z</dcterms:modified>
</cp:coreProperties>
</file>