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A2F64-0E4F-46CC-BAA0-51A375178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92C9A-6D24-4190-96F4-6BFAEA466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8DC12-8B1F-4826-8411-88A402648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D4A31-D286-4DC8-8A39-23BDF056F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5FD1C-856B-43E2-A30C-69A5D23C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B72FC-6017-47BE-A95C-1D3D473ED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E57838-D011-4CDD-B64F-1A1D8E3BE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36FAE-DB00-433B-AD2F-B3353DAD9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B685D-E2CF-4CEF-A017-2E1795F71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31C6A-B5E2-4ABA-82B6-0559C5E22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E1B1D-5B20-4DAB-8492-2848FCDC7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43232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项目1认识安装工业机器人仿真软件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工业机器人仿真软件概述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安装工业机器人仿真软件步骤与注意事项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工业机器人仿真软件基本操作与功能实现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案例分析：某型号工业机器人仿真应用实例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随着智能制造和产业升级的推进，工业机器人市场规模逐年增长，应用领域不断拓展。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技术水平不断提升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工业机器人技术不断创新，从传统的示教编程向智能感知、自主学习等方向发展。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行业标准逐步完善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各国纷纷制定工业机器人相关标准，推动行业规范化发展。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通过仿真软件对工业机器人进行虚拟调试，优化机器人运动轨迹和程序，提高生产效率。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虚拟调试与优化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利用仿真软件对工业机器人进行碰撞检测和安全性评估，确保机器人运行安全。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碰撞检测与安全性评估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仿真软件可用于工业机器人的技能培训和教育，提高操作人员的技能水平。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技能培训与教育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仿真软件在工业机器人领域应用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提高工业机器人应用水平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通过仿真软件的应用，提高学员对工业机器人的认知和应用水平，推动工业机器人的普及和应用。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促进产业升级与智能制造发展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本项目的实施将有助于促进产业升级和智能制造的发展，提高生产效率和产品质量。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掌握仿真软件安装与使用方法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通过本项目，学员将掌握工业机器人仿真软件的安装与使用方法，为后续学习和实践打下基础。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工业机器人仿真软件概述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工业机器人仿真软件是一种基于计算机技术的虚拟仿真工具，用于模拟工业机器人的运动轨迹、工作场景、碰撞检测等，以便在实际应用前进行验证和优化。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仿真软件具有多种功能，包括机器人建模、场景搭建、运动规划、碰撞检测、性能分析等，可帮助工程师在虚拟环境中对机器人进行全方位的测试和评估。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仿真软件定义及功能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常见工业机器人仿真软件介绍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一款高度灵活的机器人仿真软件，支持多种机器人模型和环境搭建，提供丰富的传感器和控制器接口。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V-REP（现更名为CoppeliaSim）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由ABB公司开发的机器人仿真软件，支持多种机器人型号和控制器，提供直观的图形界面和强大的仿真功能。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RobotStudio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一款通用的机器人仿真软件，支持多种机器人品牌和型号，具有易于使用的编程接口和丰富的仿真功能。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RoboDK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提高开发效率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通过仿真软件进行虚拟测试和验证，可大大缩短开发周期，减少实际测试中的错误和浪费。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降低开发成本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虚拟仿真可避免实际硬件的损坏和维修成本，同时减少人力和时间成本。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优化机器人性能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通过仿真软件对机器人进行性能分析和优化，可提高机器人的工作效率和稳定性。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在虚拟环境中进行仿真测试可避免实际操作中的安全隐患，保障人员和设备安全。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仿真软件在工业机器人应用中优势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安装工业机器人仿真软件步骤与注意事项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确保计算机硬件配置符合软件安装要求，包括处理器、内存、硬盘空间等。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确认计算机配置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从官方网站或授权渠道下载工业机器人仿真软件的安装程序。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获取安装程序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在安装过程中，为了避免安全软件误报或阻止安装，建议暂时关闭防火墙和杀毒软件。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关闭安全软件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等待安装完成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根据计算机性能和安装程序大小，安装过程可能需要一段时间，请耐心等待。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选择安装组件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根据个人需求选择需要安装的组件，例如仿真环境、编程语言支持等。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同意许可协议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阅读并同意软件许可协议，然后继续进行安装。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运行安装程序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双击下载的安装程序，开始安装过程。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选择安装路径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选择合适的安装路径，确保路径中没有中文字符和特殊符号。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安装过程详解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https://d.book118.com/276043232004010054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2024-09-20T23:21:46.260</cp:lastPrinted>
  <dcterms:created xsi:type="dcterms:W3CDTF">2024-09-20T15:21:46Z</dcterms:created>
  <dcterms:modified xsi:type="dcterms:W3CDTF">2024-09-20T15:21:48Z</dcterms:modified>
</cp:coreProperties>
</file>