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0451A1A-5656-4597-9183-59DE8DAA2E7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B3644-A486-48DC-B2E9-0C89567D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223D8-7C00-4C6B-82B2-B326C8EDE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67249-82D5-4159-ACD6-9FCC4204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7AABF-06E2-43F6-8486-6FA8F160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F6185-F264-403D-B8BA-E04FA5A5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AE9FF3-5923-4FFC-BC39-12E0D67C9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15B02-C728-4EC8-8C96-4FF3D8491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E8232-20FA-4EFA-B91E-D3FBA40C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89976-3AA4-426B-9955-6BDE54DD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5F14C-5044-4B5E-A04B-2AF4D3A1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32553-8DDE-466F-A171-52D59C8F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9FD86A-84ED-42B4-BEC4-58AA06015D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7D27EA-2262-49D1-8FF1-A805C9E280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504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焊接中的质量管理培训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焊接中的质量管理培训概述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焊接设备操作培训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焊接质量管理体系建立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焊接中的质量管理案例分析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焊接中的质量管理挑战与未来发展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焊接中的质量管理培训概述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为什么需要焊接中的质量管理培训？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焊接质量是保证产品质量和安全性的关键因素，通过提高员工的技能水平，可以有效减少焊接缺陷和事故的发生，进而确保企业声誉和客户满意度。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焊接中的质量管理概念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包括持续改进、客户导向、全员参与等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质量管理体系的基本原则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前者强调预防，后者强调检查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质量保证和质量控制的区别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确保焊接质量符合标准和要求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检验和测试的重要性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提高焊接技能和操作规范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促进团队间的合作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加强沟通和协作能力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焊接中的质量管理培训目标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培养员工对焊接质量的重视和责任感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增强员工的质量意识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促进责任心的培养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计划和组织焊接中的质量管理培训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明确培训内容和目标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安排合适的时间和地点进行培训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确定培训时间和地点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确保培训的有效性和专业性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选择适合的培训方式和培训师资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通过本章内容的学习，可以明确焊接中的质量管理培训的重要性和目标，为提高产品质量和企业形象奠定基础。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焊接设备操作培训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确保设备操作安全和有效性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常见设备故障和维护方法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焊接设备的基本原理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不同类型的焊接设备及其应用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焊接操作规范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焊工必须严格遵守操作规程，按照标准操作每个步骤。正确选择和调整焊接参数能够保证焊接质量和效率。调试和优化焊接工艺是提高焊接成果的关键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焊接材料的选择和准备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合金元素的含量和种类会影响焊接后的材料性能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合金元素对焊接性能的影响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选用材料时需考虑其焊接性能、强度、耐蚀性等因素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焊接材料的特性及其选择原则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材料的清洁度、表面状态等会影响焊接接头的质量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材料准备和预处理的重要性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焊接质量的检验和评估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射线探伤、超声波检测等工具多用于焊接质量检验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检验方法和工具的使用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不合格焊接品应及时处理，分析原因并改进工艺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不合格品处理和改进措施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通过焊缝形貌、焊接强度等方面对焊接质量进行评估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判定焊接质量是否符合标准的依据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总结每次焊接操作的经验，吸取教训，不断提升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尝试新的焊接工艺、材料，追求焊接技术的创新与发展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持续学习焊接相关知识，不断实践提高技术水平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继续学习与实践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焊接质量管理体系建立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https://d.book118.com/276045041013010104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焊接中的质量管理培训</vt:lpstr>
      <vt:lpstr>目录</vt:lpstr>
      <vt:lpstr>第1章 焊接中的质量管理培训概述</vt:lpstr>
      <vt:lpstr> </vt:lpstr>
      <vt:lpstr>焊接中的质量管理概念</vt:lpstr>
      <vt:lpstr>焊接中的质量管理培训目标</vt:lpstr>
      <vt:lpstr>计划和组织焊接中的质量管理培训</vt:lpstr>
      <vt:lpstr>总结</vt:lpstr>
      <vt:lpstr>第2章 焊接设备操作培训</vt:lpstr>
      <vt:lpstr>焊接设备的基本原理</vt:lpstr>
      <vt:lpstr> </vt:lpstr>
      <vt:lpstr>焊接材料的选择和准备</vt:lpstr>
      <vt:lpstr>焊接质量的检验和评估</vt:lpstr>
      <vt:lpstr>总结与展望</vt:lpstr>
      <vt:lpstr>第3章 焊接质量管理体系建立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2024-09-29T15:03:47.434</cp:lastPrinted>
  <dcterms:created xsi:type="dcterms:W3CDTF">2024-09-29T07:03:47Z</dcterms:created>
  <dcterms:modified xsi:type="dcterms:W3CDTF">2024-09-29T07:03:49Z</dcterms:modified>
</cp:coreProperties>
</file>