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AA68D-3B2D-493F-A5D4-EC790C986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3398E-0EC3-4178-ADC6-C3BC749F2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02F79-D8D3-4ED5-9308-EC3A0B6B5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833CB-9A28-455D-9B97-78B52A74E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0ACCDB-8295-4C96-A603-CDAB28C9A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960C50-BA6A-4BFD-A9FF-975B0A3FE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353E9D-FC17-4822-840C-F37C18C8D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9C3F48-60F3-4E41-B3C2-06D666C2A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C1E91D-2308-42C4-91C5-9303EDAE8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971E0-853F-4ADD-92AC-17CAEC11C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1E9AC-C735-4E92-A6FC-5AD0C6F22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4520100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单因素完全随机设计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实验实施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结果解读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优缺点分析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应用案例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单因素完全随机设计是一种实验设计方法，其中实验处理被随机分配到各个实验单元。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完全随机、简单易行、能满足统计分析的要求。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实验处理数量较少，且实验单元数量适中的情况。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需要对实验结果进行统计分析，以评估实验处理对实验单元的影响。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630" b="863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需要对单一变量进行实验处理，且实验单元之间没有显著差异或相互影响的情况。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随机分组有助于消除组间差异对实验结果的影响，使实验结果更具说服力。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将实验对象随机分配到不同的实验组，确保各组间具有相似的基础特征和条件。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分组时应确保各组样本量相等，以提高实验的准确性和可靠性。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完全随机分组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从总体中随机选取实验对象，确保实验结果具有代表性。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随机选择能够减少系统误差和偏差，提高实验的公正性和客观性。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应尽量扩大实验对象的选择范围，以提高实验结果的普适性和推广性。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随机选择实验对象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随机选择实验条件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在实验过程中，随机选择实验条件或因素水平，以减少实验误差和偏差。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随机选择实验条件能够使实验结果更加准确可靠，提高实验的可重复性和可验证性。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在选择实验条件时，应注意控制变量，确保实验条件的公平性和公正性。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明确实验的目标和研究问题，为实验提供方向和指导。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确定实验目的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694" r="1169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根据研究目的和范围，选择合适的实验对象，确保样本具有代表性。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选择实验对象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根据实验需求，准备所需的实验仪器、设备、试剂等，确保实验的准确性和可靠性。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设计实验材料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实验准备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333" r="1833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实验操作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按照实验设计，对实验对象进行操作和处理，确保实验步骤的准确执行。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数据记录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在实验过程中，及时、准确地记录各项数据，包括实验前后的变化、异常情况等。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确保实验过程的安全性，采取必要的防护措施，避免对实验人员和环境造成伤害。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实验过程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https://d.book118.com/276045201004010051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2024-09-16T14:49:13.312</cp:lastPrinted>
  <dcterms:created xsi:type="dcterms:W3CDTF">2024-09-16T06:49:13Z</dcterms:created>
  <dcterms:modified xsi:type="dcterms:W3CDTF">2024-09-16T06:49:15Z</dcterms:modified>
</cp:coreProperties>
</file>