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31627-F232-47ED-99F1-FA15788AA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7FCE9-8AF0-432E-A825-680F1F207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8A907-7CE2-4C30-A853-6D10F6C4B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84207-BEF2-4B47-9627-B5730F3DF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BB3683-42B9-4495-A7EF-20132D66E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7624CC-6AB3-4FB3-BDBD-4B83DB2D5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8D8F89-196F-49CD-A286-98549E546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72F1D-879C-4B87-BF79-4DE4078EA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94778-1456-47D0-A97F-EB46B8407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F3B0F-241E-44DE-A117-1C8600405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DE806-BF2A-4E7B-BF89-523EE62E2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502140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护士培训工如何与护理部门进行有效合作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了解护理部门的目标和需求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制定合作计划和流程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加强培训和技能提升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共同参与护理质量改进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激励与奖励机制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了解护理部门的目标和需求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明确护理部门的职责和期望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了解护理部门对护士的期望，包括专业能力、职业素养和服务态度等方面。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了解护理部门的日常工作内容和职责，明确其在医院或医疗机构中的定位和角色。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分析护理部门的工作流程和需求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分析护理部门的工作流程，包括病人接待、病情观察、护理操作、记录书写等环节。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了解护理部门在工作中面临的问题和挑战，以及其对护士的技能和知识需求。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与护理部门负责人沟通，了解其对护士培训的需求和建议。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分析护理部门的培训目标，确定培训内容和形式，以满足其实际需求。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了解护理部门的培训需求和目标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定期召开交流会议，让护士培训人员与护理部门成员共同参与，分享经验、讨论问题，促进双方了解和合作。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在会议上，可以共同制定培训计划、讨论培训内容和方法，以及分享培训成果和经验，提高培训效果和质量。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定期召开交流会议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https://d.book118.com/276050214030010054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2024-09-21T03:44:10.514</cp:lastPrinted>
  <dcterms:created xsi:type="dcterms:W3CDTF">2024-09-20T19:44:10Z</dcterms:created>
  <dcterms:modified xsi:type="dcterms:W3CDTF">2024-09-20T19:44:12Z</dcterms:modified>
</cp:coreProperties>
</file>