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1ACAF6-4910-429F-85B8-FD44A994AB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264223-27F7-42A1-A59F-791381B44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B3C7E1-81AD-4F91-ADF9-0643D63E36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440C30-6505-47B7-9542-BBF6BA631E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2B5207-949E-4292-9A27-7A579C3F3B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B549F9-A107-4961-8E39-A9047BDFD5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E74962-95F0-4E3E-8176-6E805B97C6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EC0240-D09B-4D4B-9DF7-AC60F911F1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71ACAC-637C-4959-BA83-E1004B0046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B8FFC-0C6B-4A45-8D4F-73B7D569B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BE11D0-5954-4ECA-B8B2-3906A541D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050224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项目招商引资风险评估的风险管理工具</a:t>
            </a:r>
          </a:p>
        </p:txBody>
      </p:sp>
      <p:sp>
        <p:nvSpPr>
          <p:cNvPr id="3" name="AutoShape 3"/>
          <p:cNvSpPr/>
          <p:nvPr/>
        </p:nvSpPr>
        <p:spPr>
          <a:xfrm>
            <a:off x="3491789" y="4425696"/>
            <a:ext cx="2875241"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汇报人：XX</a:t>
            </a:r>
            <a:endParaRPr lang="en-US" sz="1100"/>
          </a:p>
        </p:txBody>
      </p:sp>
      <p:sp>
        <p:nvSpPr>
          <p:cNvPr id="4" name="AutoShape 4"/>
          <p:cNvSpPr/>
          <p:nvPr/>
        </p:nvSpPr>
        <p:spPr>
          <a:xfrm>
            <a:off x="5820461" y="4425696"/>
            <a:ext cx="2820047"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2024-01-22</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招商引资项目概述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风险评估方法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风险管理工具</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风险识别与评估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风险应对策略与措施</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招商引资是推动经济发展的重要手段，对于促进就业、增加税收、推动产业升级等具有重要意义。</a:t>
            </a:r>
          </a:p>
        </p:txBody>
      </p:sp>
      <p:pic>
        <p:nvPicPr>
          <p:cNvPr id="6" name="Picture 6"/>
          <p:cNvPicPr>
            <a:picLocks noChangeAspect="1"/>
          </p:cNvPicPr>
          <p:nvPr/>
        </p:nvPicPr>
        <p:blipFill>
          <a:blip r:embed="rId2"/>
          <a:srcRect t="7153" b="715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促进经济发展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全球化背景下，各国之间的经济联系日益紧密，招商引资有助于吸引外资、扩大出口，提升国际竞争力。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应对全球化挑战</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476" r="1247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通过招商引资，可以引入先进的技术和管理经验，促进环境保护、资源节约和可持续发展。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381" r="153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提高决策质量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风险评估能够为决策者提供全面、客观的信息，有助于提高决策质量和效率。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识别潜在风险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招商引资过程中存在诸多不确定因素，风险评估有助于识别潜在的风险因素，避免或减少损失。</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制定应对措施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针对不同的风险因素，制定相应的应对措施，降低风险发生的概率和影响程度。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招商引资项目概述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宏观经济环境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分析当前国内外经济形势、政策导向、市场需求等因素，评估项目所处的大环境。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产业发展趋势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研究相关产业的发展动态、技术创新、竞争格局等，分析项目所在领域的市场前景。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地域资源优势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考察项目所在地的自然资源、人力资源、交通基础设施等条件，评估地域优势对项目的影响。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明确项目预期的投资回报率、利润水平等经济指标，分析项目的盈利能力和财务可行性。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经济效益目标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阐述项目对当地社会经济发展、就业、环境保护等方面的贡献，评估项目的社会价值。</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社会效益目标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说明项目在技术研发、产业升级、市场拓展等方面的创新目标，分析项目的创新能力和发展潜力。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技术创新目标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总投资额</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列出项目的总投资额度，包括建设投资、流动资金等，反映项目的投资规模。</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资金筹措方式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说明项目资金的筹措途径，如银行贷款、企业自筹、政府补助等，分析资金筹措的可行性和风险。</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投资回报期</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预测项目的投资回报期，包括建设期、运营期等，分析项目投资回报的周期和效率。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项目投资规模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风险评估方法</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利用专家经验、知识和判断力对项目进行风险评估。</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专家评估法</a:t>
            </a:r>
          </a:p>
        </p:txBody>
      </p:sp>
      <p:pic>
        <p:nvPicPr>
          <p:cNvPr id="5" name="Picture 5"/>
          <p:cNvPicPr>
            <a:picLocks noChangeAspect="1"/>
          </p:cNvPicPr>
          <p:nvPr/>
        </p:nvPicPr>
        <p:blipFill>
          <a:blip r:embed="rId2"/>
          <a:srcRect l="13892" r="138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采用匿名方式征求专家意见，经过反复征求、归纳、修改，最后汇总成专家基本一致的看法。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德尔菲法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运用系统论的观点对项目全面考察综合分析，找出潜在的风险因素。</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风险因素分析法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概率分析法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运用概率论研究各种不确定性因素和风险因素的发生对项目评价指标影响发生的可能性及对项目影响程度。</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蒙特卡罗模拟法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通过计算机模拟技术，对项目风险进行多次模拟运行，从而获得项目风险概率分布。</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敏感性分析法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通过分析项目主要因素发生变化时对项目经济评价指标的影响，从中找出敏感因素并确定其影响程度。</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将风险事件发生的可能性和后果的严重程度分别用相对数值表示，然后以其为横纵坐标，把风险量化在矩阵上。</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风险矩阵法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运用模糊数学理论，对项目风险进行综合评价，得出项目风险的综合评价值。</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模糊综合评估法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将项目风险分解成多个层次，通过两两比较的方式确定各层次中风险因素的相对重要性，然后进行综合评估。</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层次分析法</a:t>
            </a:r>
          </a:p>
        </p:txBody>
      </p:sp>
      <p:pic>
        <p:nvPicPr>
          <p:cNvPr id="9" name="Picture 9"/>
          <p:cNvPicPr>
            <a:picLocks noChangeAspect="1"/>
          </p:cNvPicPr>
          <p:nvPr/>
        </p:nvPicPr>
        <p:blipFill>
          <a:blip r:embed="rId2"/>
          <a:srcRect l="8125" r="81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综合评估方法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风险管理工具</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风险评估</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在风险矩阵中，可以根据风险的概率和影响程度，对风险进行评估和排序，从而确定需要重点关注和管理的风险。</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风险应对策略制定</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针对不同类型的风险，可以在风险矩阵中制定相应的风险应对策略和措施，如风险规避、风险降低、风险转移等。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风险识别</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通过风险矩阵，可以系统地识别项目招商引资过程中可能面临的各种风险，如市场风险、技术风险、政策风险等。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风险矩阵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https://d.book118.com/276050224154010050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2024-09-16T02:24:33.899</cp:lastPrinted>
  <dcterms:created xsi:type="dcterms:W3CDTF">2024-09-15T18:24:33Z</dcterms:created>
  <dcterms:modified xsi:type="dcterms:W3CDTF">2024-09-15T18:24:35Z</dcterms:modified>
</cp:coreProperties>
</file>