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E231F-C906-4574-962F-C91204CD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41A28-256C-4467-BDD1-8DA14630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59566-B18A-402C-97AA-5E50AB368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6659B-8647-4E64-AB0E-215B0117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135A5-9267-4131-84FC-612F9C9F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1535C-9569-4520-9892-B827F65C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B2406C-DCA6-4DD5-BDA0-6AEEE1C6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63833-4A6B-4E94-A0B4-BAF81416C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08E32-BA6E-4ACF-A821-54B092D3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B4437-638C-426C-81C3-0F113803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E8FD3-9EEA-4E3A-8380-8FDBF1A86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51053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预防病毒传播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病毒的特性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病毒是一种微生物，必须寄生在活细胞内才能复制繁殖。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病毒具有高度的传染性和变异能力，容易产生抗药性。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病毒的传播方式多样，包括空气飞沫、接触传播、消化道传播等。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通过接触被病毒污染的物品、表面，再接触口、鼻、眼等部位传播。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通过食用或饮用被病毒污染的食物或水传播。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病毒会导致人体出现各种疾病症状，如发热、咳嗽、乏力等。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病毒会影响人体的免疫系统，导致身体虚弱，容易感染其他疾病。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病毒的传播会导致疾病的流行和爆发，对社会和经济发展造成严重影响。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经常用肥皂和流动水洗手，每次至少20秒。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在没有洗手设施的情况下，可使用含有至少60%酒精的手部消毒液。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避免触摸眼睛、口腔和鼻子，尤其是在没有洗手的情况下。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83" r="31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在公共场所、尤其是室内环境佩戴口罩。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正确佩戴和摘下口罩，避免触摸口罩外部。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一次性使用后应立即丢弃，并避免重复使用。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与他人保持至少1米（3英尺）的距离，尤其是对于那些咳嗽、打喷嚏或发热的人。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在拥挤的室内空间，尽量选择通风良好的区域，并保持距离。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在无法保持距离的情况下，应佩戴口罩并避免直接接触。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避免直接用手触摸眼睛、口腔和鼻子，尤其是在没有洗手的情况下。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在接触公共物品后，应尽快洗手或使用手部消毒液。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在无法洗手的情况下，可使用含有至少60%酒精的手部消毒液进行清洁。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避免触摸眼、口、鼻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https://d.book118.com/276051053140010034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2024-09-03T22:14:53.801</cp:lastPrinted>
  <dcterms:created xsi:type="dcterms:W3CDTF">2024-09-03T14:14:53Z</dcterms:created>
  <dcterms:modified xsi:type="dcterms:W3CDTF">2024-09-03T14:14:55Z</dcterms:modified>
</cp:coreProperties>
</file>