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4B63A-529E-460D-AEC7-AEEE7A09F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1859E-512C-45E6-B5A1-51E1BBD81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46F94-137C-423F-A045-F44E31FBE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E2344-AC50-4A6F-9A73-14886176D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96291-8FD0-4096-9F89-4CCBE87C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AD080-7347-4A6E-9667-8D0044D7E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A28E8-84EE-46A2-BCAA-5182581ED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2AE92-D98E-4E1C-ADAD-1CDE88D1D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F3B2D-4338-40F1-9618-57CDCB40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06617-9277-450B-A76E-E63BD0EE6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3E09D-1492-4F08-9985-6FC498454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22" Type="http://schemas.openxmlformats.org/officeDocument/2006/relationships/tags" Target="../tags/tag267.xml" /><Relationship Id="rId23" Type="http://schemas.openxmlformats.org/officeDocument/2006/relationships/tags" Target="../tags/tag268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51101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人力资源信息系统对员工参与度的影响研究</a:t>
            </a:r>
            <a:endParaRPr lang="zh-CN" altLang="en-US" sz="72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文本占位符 37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39" name="标题 3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0" name="圆角矩形 39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1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2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人力资源信息系统概述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3" name="圆角矩形 42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5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员工参与度的重要性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6" name="圆角矩形 45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7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8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人力资源信息系统对员工参与度的影响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49" name="圆角矩形 48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1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如何通过人力资源信息系统提高员工参与度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52" name="圆角矩形 51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3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4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案例分析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sp>
        <p:nvSpPr>
          <p:cNvPr id="55" name="圆角矩形 5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7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结论和建议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人力资源信息系统概述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定义和功能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4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圆角矩形 5"/>
          <p:cNvSpPr/>
          <p:nvPr>
            <p:custDataLst>
              <p:tags r:id="rId5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圆角矩形 6"/>
          <p:cNvSpPr/>
          <p:nvPr>
            <p:custDataLst>
              <p:tags r:id="rId6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圆角矩形 9"/>
          <p:cNvSpPr/>
          <p:nvPr>
            <p:custDataLst>
              <p:tags r:id="rId7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圆角矩形 10"/>
          <p:cNvSpPr/>
          <p:nvPr>
            <p:custDataLst>
              <p:tags r:id="rId8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圆角矩形 11"/>
          <p:cNvSpPr/>
          <p:nvPr>
            <p:custDataLst>
              <p:tags r:id="rId9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3" name="圆角矩形 12"/>
          <p:cNvSpPr/>
          <p:nvPr>
            <p:custDataLst>
              <p:tags r:id="rId10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特点：人力资源信息系统具有集成性、灵活性、可扩展性等特点，可以根据企业的需求进行定制和扩展。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应用：人力资源信息系统广泛应用于各类企业，包括大型企业、中小型企业以及政府部门等。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定义：人力资源信息系统是一种用于管理企业人力资源信息的软件系统，包括员工信息、招聘、培训、绩效管理等方面。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MiSans Normal"/>
                <a:ea typeface="MiSans Normal"/>
                <a:sym typeface="MiSans Normal"/>
              </a:rPr>
              <a:t>功能：人力资源信息系统可以帮助企业实现人力资源信息的集中管理，提高工作效率，降低管理成本，同时提供数据分析和决策支持。</a:t>
            </a:r>
            <a:endParaRPr lang="zh-CN" altLang="en-US" sz="2400"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人力资源信息系统的应用范围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3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9" name="圆角矩形 28"/>
          <p:cNvSpPr/>
          <p:nvPr>
            <p:custDataLst>
              <p:tags r:id="rId4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招聘管理：帮助企业快速找到合适的人才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0" name="圆角矩形 29"/>
          <p:cNvSpPr/>
          <p:nvPr>
            <p:custDataLst>
              <p:tags r:id="rId6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3" name="圆角矩形 32"/>
          <p:cNvSpPr/>
          <p:nvPr>
            <p:custDataLst>
              <p:tags r:id="rId7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5" name="文本框 34"/>
          <p:cNvSpPr txBox="1"/>
          <p:nvPr>
            <p:custDataLst>
              <p:tags r:id="rId8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员工信息管理：记录员工的基本信息、技能、经验等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圆角矩形 3"/>
          <p:cNvSpPr/>
          <p:nvPr>
            <p:custDataLst>
              <p:tags r:id="rId9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10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培训与发展：提供培训课程、跟踪员工学习进度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圆角矩形 9"/>
          <p:cNvSpPr/>
          <p:nvPr>
            <p:custDataLst>
              <p:tags r:id="rId13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绩效管理：设定目标、跟踪绩效、提供反馈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圆角矩形 6"/>
          <p:cNvSpPr/>
          <p:nvPr>
            <p:custDataLst>
              <p:tags r:id="rId15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圆角矩形 7"/>
          <p:cNvSpPr/>
          <p:nvPr>
            <p:custDataLst>
              <p:tags r:id="rId16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薪酬福利管理：计算工资、管理福利、处理税务问题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7" name="圆角矩形 16"/>
          <p:cNvSpPr/>
          <p:nvPr>
            <p:custDataLst>
              <p:tags r:id="rId18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8" name="圆角矩形 17"/>
          <p:cNvSpPr/>
          <p:nvPr>
            <p:custDataLst>
              <p:tags r:id="rId19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9" name="文本框 18"/>
          <p:cNvSpPr txBox="1"/>
          <p:nvPr>
            <p:custDataLst>
              <p:tags r:id="rId20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员工关系管理：处理员工投诉、协调员工关系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人力资源信息系统的技术发展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3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早期阶段：基于主机的计算机系统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5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7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发展阶段：基于客户端/服务器的系统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4" name="矩形 43"/>
          <p:cNvSpPr/>
          <p:nvPr>
            <p:custDataLst>
              <p:tags r:id="rId8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" name="任意多边形 21"/>
          <p:cNvSpPr/>
          <p:nvPr>
            <p:custDataLst>
              <p:tags r:id="rId9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1" name="文本框 30"/>
          <p:cNvSpPr txBox="1"/>
          <p:nvPr>
            <p:custDataLst>
              <p:tags r:id="rId10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成熟阶段：基于互联网的系统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5" name="矩形 44"/>
          <p:cNvSpPr/>
          <p:nvPr>
            <p:custDataLst>
              <p:tags r:id="rId11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3" name="任意多边形 22"/>
          <p:cNvSpPr/>
          <p:nvPr>
            <p:custDataLst>
              <p:tags r:id="rId12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4" name="文本框 33"/>
          <p:cNvSpPr txBox="1"/>
          <p:nvPr>
            <p:custDataLst>
              <p:tags r:id="rId13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未来趋势：人工智能、大数据、云计算等技术在人力资源信息系统中的应用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6" name="矩形 45"/>
          <p:cNvSpPr/>
          <p:nvPr>
            <p:custDataLst>
              <p:tags r:id="rId14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员工参与度的重要性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员工参与度的定义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MiSans Heavy"/>
                <a:ea typeface="MiSans Heavy"/>
                <a:sym typeface="MiSans Normal"/>
              </a:rPr>
              <a:t>添加标题</a:t>
            </a:r>
            <a:endParaRPr lang="zh-CN" altLang="en-US" sz="2000" b="1">
              <a:latin typeface="MiSans Heavy"/>
              <a:ea typeface="MiSans Heavy"/>
              <a:sym typeface="MiSans Normal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员工参与度是衡量员工工作满意度、工作效率和组织忠诚度的重要指标。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员工参与度是指员工对工作的投入程度，包括员工的积极性、主动性和创造性。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员工参与度与员工的工作绩效、创新精神和团队合作精神密切相关。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MiSans Normal"/>
                <a:ea typeface="MiSans Normal"/>
                <a:sym typeface="MiSans Normal"/>
              </a:rPr>
              <a:t>提高员工参与度有助于提高组织的核心竞争力和可持续发展能力。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员工参与度对组织的影响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3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提高工作效率：员工参与度高，工作效率更高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增强团队凝聚力：员工参与度高，团队凝聚力更强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促进创新：员工参与度高，更容易产生创新思维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MiSans Normal"/>
                <a:sym typeface="MiSans Normal"/>
              </a:rPr>
              <a:t>提高员工满意度：员工参与度高，更容易感到满足和幸福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提高员工参与度的策略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3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建立有效的沟通机制和反馈渠道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57" name="任意多边形: 形状 56"/>
          <p:cNvSpPr/>
          <p:nvPr>
            <p:custDataLst>
              <p:tags r:id="rId6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8" name="矩形 57"/>
          <p:cNvSpPr/>
          <p:nvPr>
            <p:custDataLst>
              <p:tags r:id="rId7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9" name="文本框 58"/>
          <p:cNvSpPr txBox="1"/>
          <p:nvPr>
            <p:custDataLst>
              <p:tags r:id="rId8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鼓励员工参与决策和改进过程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1" name="任意多边形: 形状 60"/>
          <p:cNvSpPr/>
          <p:nvPr>
            <p:custDataLst>
              <p:tags r:id="rId9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2" name="矩形 61"/>
          <p:cNvSpPr/>
          <p:nvPr>
            <p:custDataLst>
              <p:tags r:id="rId10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3" name="文本框 62"/>
          <p:cNvSpPr txBox="1"/>
          <p:nvPr>
            <p:custDataLst>
              <p:tags r:id="rId11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建立激励机制和认可制度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2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6" name="矩形 65"/>
          <p:cNvSpPr/>
          <p:nvPr>
            <p:custDataLst>
              <p:tags r:id="rId13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7" name="文本框 66"/>
          <p:cNvSpPr txBox="1"/>
          <p:nvPr>
            <p:custDataLst>
              <p:tags r:id="rId14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提供具有挑战性和意义的工作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5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0" name="矩形 69"/>
          <p:cNvSpPr/>
          <p:nvPr>
            <p:custDataLst>
              <p:tags r:id="rId16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1" name="文本框 70"/>
          <p:cNvSpPr txBox="1"/>
          <p:nvPr>
            <p:custDataLst>
              <p:tags r:id="rId17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提供良好的工作环境和福利待遇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8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4" name="矩形 73"/>
          <p:cNvSpPr/>
          <p:nvPr>
            <p:custDataLst>
              <p:tags r:id="rId19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MiSans Normal"/>
              </a:rPr>
              <a:t>加强员工培训和发展机会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MiSans Normal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人力资源信息系统对员工参与度的影响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人力资源信息系统对员工参与度的积极影响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3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9" name="圆角矩形 28"/>
          <p:cNvSpPr/>
          <p:nvPr>
            <p:custDataLst>
              <p:tags r:id="rId4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2" name="文本框 31"/>
          <p:cNvSpPr txBox="1"/>
          <p:nvPr>
            <p:custDataLst>
              <p:tags r:id="rId5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提高工作效率：通过自动化处理，减少人工操作，提高工作效率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0" name="圆角矩形 29"/>
          <p:cNvSpPr/>
          <p:nvPr>
            <p:custDataLst>
              <p:tags r:id="rId6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3" name="圆角矩形 32"/>
          <p:cNvSpPr/>
          <p:nvPr>
            <p:custDataLst>
              <p:tags r:id="rId7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5" name="文本框 34"/>
          <p:cNvSpPr txBox="1"/>
          <p:nvPr>
            <p:custDataLst>
              <p:tags r:id="rId8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增强员工参与度：提供员工自助服务，让员工更直接地参与到人力资源管理中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" name="圆角矩形 3"/>
          <p:cNvSpPr/>
          <p:nvPr>
            <p:custDataLst>
              <p:tags r:id="rId9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5" name="圆角矩形 4"/>
          <p:cNvSpPr/>
          <p:nvPr>
            <p:custDataLst>
              <p:tags r:id="rId10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提高员工满意度：提供个性化服务，满足员工不同需求，提高员工满意度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0" name="圆角矩形 9"/>
          <p:cNvSpPr/>
          <p:nvPr>
            <p:custDataLst>
              <p:tags r:id="rId13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Normal"/>
                <a:ea typeface="MiSans Normal"/>
                <a:sym typeface="MiSans Normal"/>
              </a:rPr>
              <a:t>促进团队合作：通过共享信息和资源，促进团队合作和沟通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人力资源信息系统对员工参与度的负面影响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3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员工隐私泄露：人力资源信息系统可能泄露员工的个人信息，导致员工对系统的不信任和反感。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5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8" name="文本框 27"/>
          <p:cNvSpPr txBox="1"/>
          <p:nvPr>
            <p:custDataLst>
              <p:tags r:id="rId7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员工满意度降低：人力资源信息系统可能无法满足员工的需求，导致员工对系统的满意度降低。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4" name="矩形 43"/>
          <p:cNvSpPr/>
          <p:nvPr>
            <p:custDataLst>
              <p:tags r:id="rId8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2" name="任意多边形 21"/>
          <p:cNvSpPr/>
          <p:nvPr>
            <p:custDataLst>
              <p:tags r:id="rId9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1" name="文本框 30"/>
          <p:cNvSpPr txBox="1"/>
          <p:nvPr>
            <p:custDataLst>
              <p:tags r:id="rId10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员工参与度降低：人力资源信息系统可能过于复杂，导致员工难以理解和使用，从而降低员工的参与度。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5" name="矩形 44"/>
          <p:cNvSpPr/>
          <p:nvPr>
            <p:custDataLst>
              <p:tags r:id="rId11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23" name="任意多边形 22"/>
          <p:cNvSpPr/>
          <p:nvPr>
            <p:custDataLst>
              <p:tags r:id="rId12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34" name="文本框 33"/>
          <p:cNvSpPr txBox="1"/>
          <p:nvPr>
            <p:custDataLst>
              <p:tags r:id="rId13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sym typeface="MiSans Normal"/>
              </a:rPr>
              <a:t>员工离职率提高：人力资源信息系统可能无法提供足够的支持和帮助，导致员工离职率提高。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sym typeface="MiSans Normal"/>
            </a:endParaRPr>
          </a:p>
        </p:txBody>
      </p:sp>
      <p:sp>
        <p:nvSpPr>
          <p:cNvPr id="46" name="矩形 45"/>
          <p:cNvSpPr/>
          <p:nvPr>
            <p:custDataLst>
              <p:tags r:id="rId14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MiSans Normal"/>
              <a:ea typeface="MiSans Normal"/>
              <a:sym typeface="MiSans Normal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人力资源信息系统在提高员工参与度方面的局限性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3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5" name="五边形 17"/>
          <p:cNvSpPr/>
          <p:nvPr>
            <p:custDataLst>
              <p:tags r:id="rId4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6" name="任意多边形 18"/>
          <p:cNvSpPr/>
          <p:nvPr>
            <p:custDataLst>
              <p:tags r:id="rId5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7" name="任意多边形 19"/>
          <p:cNvSpPr/>
          <p:nvPr>
            <p:custDataLst>
              <p:tags r:id="rId6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五边形 2"/>
          <p:cNvSpPr/>
          <p:nvPr>
            <p:custDataLst>
              <p:tags r:id="rId7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五边形 3"/>
          <p:cNvSpPr/>
          <p:nvPr>
            <p:custDataLst>
              <p:tags r:id="rId8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任意多边形 4"/>
          <p:cNvSpPr/>
          <p:nvPr>
            <p:custDataLst>
              <p:tags r:id="rId9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 5"/>
          <p:cNvSpPr/>
          <p:nvPr>
            <p:custDataLst>
              <p:tags r:id="rId10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系统设计不够人性化，员工使用起来不方便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系统数据安全性和隐私保护不足，员工担心个人信息泄露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5" name="五边形 9"/>
          <p:cNvSpPr/>
          <p:nvPr>
            <p:custDataLst>
              <p:tags r:id="rId13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五边形 10"/>
          <p:cNvSpPr/>
          <p:nvPr>
            <p:custDataLst>
              <p:tags r:id="rId14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7" name="任意多边形 11"/>
          <p:cNvSpPr/>
          <p:nvPr>
            <p:custDataLst>
              <p:tags r:id="rId15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8" name="任意多边形 12"/>
          <p:cNvSpPr/>
          <p:nvPr>
            <p:custDataLst>
              <p:tags r:id="rId16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五边形 23"/>
          <p:cNvSpPr/>
          <p:nvPr>
            <p:custDataLst>
              <p:tags r:id="rId17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五边形 24"/>
          <p:cNvSpPr/>
          <p:nvPr>
            <p:custDataLst>
              <p:tags r:id="rId18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3" name="任意多边形 25"/>
          <p:cNvSpPr/>
          <p:nvPr>
            <p:custDataLst>
              <p:tags r:id="rId19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4" name="任意多边形 26"/>
          <p:cNvSpPr/>
          <p:nvPr>
            <p:custDataLst>
              <p:tags r:id="rId20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系统更新和维护不及时，员工无法及时获取最新信息和功能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rPr>
              <a:t>系统功能不够完善，无法满足员工所有需求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https://d.book118.com/276051101154010055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5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2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3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人力资源信息系统对员工参与度的影响研究</vt:lpstr>
      <vt:lpstr>目录</vt:lpstr>
      <vt:lpstr>人力资源信息系统概述</vt:lpstr>
      <vt:lpstr>定义和功能</vt:lpstr>
      <vt:lpstr>人力资源信息系统的应用范围</vt:lpstr>
      <vt:lpstr>人力资源信息系统的技术发展</vt:lpstr>
      <vt:lpstr>员工参与度的重要性</vt:lpstr>
      <vt:lpstr>员工参与度的定义</vt:lpstr>
      <vt:lpstr>员工参与度对组织的影响</vt:lpstr>
      <vt:lpstr>提高员工参与度的策略</vt:lpstr>
      <vt:lpstr>人力资源信息系统对员工参与度的影响</vt:lpstr>
      <vt:lpstr>人力资源信息系统对员工参与度的积极影响</vt:lpstr>
      <vt:lpstr>人力资源信息系统对员工参与度的负面影响</vt:lpstr>
      <vt:lpstr>人力资源信息系统在提高员工参与度方面的局限性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2024-09-23T07:30:23.205</cp:lastPrinted>
  <dcterms:created xsi:type="dcterms:W3CDTF">2024-09-22T23:30:23Z</dcterms:created>
  <dcterms:modified xsi:type="dcterms:W3CDTF">2024-09-22T23:30:25Z</dcterms:modified>
</cp:coreProperties>
</file>