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F893-9364-48E6-BA07-35E3A937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4B805-6ACB-4730-A5BB-9F44420B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06FE6-8C59-46BA-8125-FC2B076C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094FA-28E0-4AB5-AC08-1C4C73CE4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EE1AE-2A29-4134-9AD0-A06EE733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368C8-8B13-4C13-89AB-07E4BEBE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7AC66-F894-45A7-BECB-0FCB16F8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D8EDF-FC1D-41DA-8555-7D5F2298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4C9B0-F080-427D-BD40-B9103D74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CAB66-A2D0-4753-860D-D8656451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08F6F-9C88-47FA-9499-3E3BF225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530122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垃圾分类行业市场分析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随着政府对环保的重视和居民环保意识的提高，垃圾分类市场规模不断扩大，预计未来几年将保持快速增长。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受益于政策推动和市场需求增长，垃圾分类市场增长率逐年提升，显示出强劲的市场潜力。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垃圾分类市场涉及分类、收集、运输、处理等多个环节，形成完整的产业链结构。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不同地区的垃圾分类市场呈现出不同的特点，如一线城市市场规模较大，二三线城市市场逐渐崛起。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垃圾分类市场参与者包括政府、企业、居民等，各自在市场中发挥着不同的作用。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目前市场上尚未形成具有绝对优势的企业，市场份额相对分散，但领先企业的市场份额逐渐扩大。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不同竞争者采取不同的竞争策略，如技术创新、市场拓展、品牌建设等，以在激烈的市场竞争中脱颖而出。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当前垃圾分类市场的主要竞争者包括专业环保公司、传统环卫企业以及创新型初创企业等。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国家层面高度重视生态文明建设，推动绿色发展，垃圾分类作为重要环节受到政策扶持。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国家鼓励和支持循环经济发展，垃圾分类有助于实现资源回收利用，减少环境污染。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国家相继出台《固体废物污染环境防治法》等政策法规，对垃圾分类提出更严格要求，同时加大执法力度。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地方政府积极响应国家政策，设立垃圾分类试点城市，探索适合本地区的垃圾分类模式。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垃圾分类试点城市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地方政府通过设立奖励机制和惩罚措施，引导居民和企业积极参与垃圾分类。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奖惩措施并行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地方政府加大垃圾分类宣传教育力度，提高居民环保意识和分类技能。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地方政府政策实施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根据不同地区和垃圾成分，制定科学合理的分类标准，包括源头分类、投放、收集、运输和处理等环节。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相关部门对垃圾分类行业进行监管，确保政策法规的贯彻执行，保障行业健康有序发展。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《城市生活垃圾分类及其评价标准》等法规为垃圾分类行业提供了明确的操作指南和评价标准。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居民生活垃圾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城市及乡村居民在日常生活中产生的各类废弃物，包括厨余垃圾、废纸、塑料等。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工业垃圾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工业生产过程中产生的废弃物，如废金属、废塑料、废橡胶等。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建筑施工、拆迁等过程中产生的废弃物，如混凝土、砖瓦、木材等。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产业链上游：垃圾产生源头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对可回收垃圾进行再生利用，生产再生资源产品，如再生纸、再生塑料等。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通过智能分类、人工分类等方式对垃圾进行分类，将可回收物、有害垃圾、湿垃圾和干垃圾等进行区分。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对分类后的垃圾进行进一步处理，包括焚烧、填埋、堆肥等方式。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产业链中游：垃圾分类与处理企业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产业链下游：再生资源利用领域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将回收的可再生资源进行加工处理，生产成各类再生资源产品。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环保产品制造企业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利用再生资源制造环保产品，如环保餐具、环保包装材料等。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绿色消费市场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消费者对环保产品的需求日益增长，推动绿色消费市场的不断扩大。同时，政府及企事业单位的采购也逐渐向环保产品倾斜。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再生资源加工企业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https://d.book118.com/276053012211010042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2024-09-10T10:06:08.754</cp:lastPrinted>
  <dcterms:created xsi:type="dcterms:W3CDTF">2024-09-10T02:06:08Z</dcterms:created>
  <dcterms:modified xsi:type="dcterms:W3CDTF">2024-09-10T02:06:10Z</dcterms:modified>
</cp:coreProperties>
</file>