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66DA5B-63BB-44B2-90B1-94086A62E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6AE4CC-13E9-4E2C-A788-68666EC71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122B59-525E-48C2-A19A-0A5589225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193D7F-B4F5-4304-AC0A-487F3EEFF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F0F2DD-3533-4207-B07D-A7BCBD466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401836-D27C-41D5-BEE7-F7A33B983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863757-8D87-4A7F-93AB-726431DB9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1C902B-B3BB-47DC-9FF4-36B4D6E774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03763B-4B39-4CDE-9EEF-8F27F194E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A1773D-1773-41D3-A391-F8EF89071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C22CBA-D145-46D8-B1AF-E3EF639D8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6053014043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2023-2028年中国广告机行业发展趋势及投资预测报告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中国广告机行业发展现状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2023-2028年中国广告机行业发展趋势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随着科技的进步和数字化时代的到来，广告机行业经历了从传统广告牌到数字广告机的转变，成为现代城市商业和公共场所的重要宣传工具。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广告机行业的发展历程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政府对广告行业的监管政策对广告机市场的发展具有重要影响，如限制户外广告的设置等。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政策环境的影响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随着经济的发展和消费水平的提高，商业和公共场所对广告机的需求不断增加，推动了广告机行业的发展。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经济环境的影响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探讨广告机行业的投资机会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通过对行业发展趋势和市场竞争格局的分析，探讨广告机行业的投资机会和风险。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分析广告机行业的发展趋势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通过对行业发展趋势的分析，为投资者和广告机企业提供决策依据。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预测广告机行业的市场规模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通过市场调研和数据分析，预测未来几年广告机行业的市场规模和增长速度。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预测模型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竞争格局分析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报告方法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通过问卷调查、访谈、公开数据等多种方式收集广告机行业的相关数据。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建立预测模型，对未来几年广告机行业的市场规模和增长速度进行预测。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运用统计分析、趋势分析等多种方法对收集到的数据进行处理和分析。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通过对行业内主要企业的市场份额、产品特点、营销策略等进行分析，了解市场竞争格局。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中国广告机行业发展现状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广告机行业规模持续增长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随着中国经济的快速发展和城市化进程的加速，广告机行业规模不断扩大，市场规模逐年递增。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广告机应用领域广泛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广告机被广泛应用于商场、超市、医院、机场、火车站等公共场所，以及餐饮、娱乐、金融等商业领域，市场需求持续旺盛。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69" r="23469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08" r="1670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中国广告机行业以中小型企业为主，市场集中度相对较低。随着市场竞争的加剧，一些具有品牌优势、技术优势和规模优势的企业逐渐脱颖而出，成为行业的领军企业。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中小型企业为主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中国广告机行业的企业主要分布在东部沿海地区，尤其是长三角、珠三角和京津冀地区，这些地区经济发展较快，市场需求旺盛，为广告机行业的发展提供了良好的环境。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区域分布明显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行业结构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技术创新推动行业发展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随着科技的不断发展，广告机行业的技术创新不断涌现，如高清显示技术、智能交互技术等，这些技术的应用为广告机行业的发展提供了新的动力。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市场竞争激烈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中国广告机行业的市场竞争非常激烈，企业之间的价格战、营销战等竞争手段不断升级，这促使企业不断加强自身的品牌建设、产品创新和渠道拓展等方面的工作。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行业特点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2023-2028年中国广告机行业发展趋势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295" b="429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技术趋势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显示技术升级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随着显示技术的不断进步，广告机将采用更高分辨率、更逼真的显示效果，如4K、8K超高清显示技术。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广告机将集成更多智能化功能，如人脸识别、语音识别等，实现个性化推送和交互式体验。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5G技术应用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随着5G网络的普及，广告机将能够实现更快速的内容传输和实时更新，提升广告投放效果。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随着广告行业的快速发展和数字化转型，广告机的市场规模将不断扩大。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市场规模扩大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广告机将应用于更多行业和场景，如商场、超市、酒店、机场等公共场所。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行业应用拓展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不同行业和场景对广告机的需求差异较大，因此定制化需求将逐渐增长。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定制化需求增长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市场趋势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随着广告机市场的不断发展，品牌竞争将越来越激烈。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品牌竞争加剧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具备技术创新和研发能力的企业将在竞争中占据优势。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技术创新成为核心竞争力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未来几年，广告机行业将出现更多的兼并与收购，以提高产业集中度。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行业整合加速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竞争趋势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投资预测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技术创新机会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随着显示技术、互动技术的进步，广告机产品的功能和体验将不断提升，为投资者提供新的商业机会。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区域发展机会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不同地区的市场发展阶段和需求特点不同，投资者可以针对特定区域或目标客户群体进行定向投资。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市场增长机会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随着数字媒体的普及和广告行业的数字化转型，广告机市场有望持续增长。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1182" r="1118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投资机会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市场竞争风险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广告机行业内竞争激烈，新进入者可能对现有市场格局造成冲击。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技术更新风险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显示技术、互动技术等更新换代速度快，投资者需要不断跟进技术发展，以保持竞争优势。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政策法规风险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行业政策法规的变化可能对投资产生影响，投资者需密切关注政策动态。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投资风险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https://d.book118.com/276053014043010040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2024-09-06T13:11:19.629</cp:lastPrinted>
  <dcterms:created xsi:type="dcterms:W3CDTF">2024-09-06T05:11:19Z</dcterms:created>
  <dcterms:modified xsi:type="dcterms:W3CDTF">2024-09-06T05:11:21Z</dcterms:modified>
</cp:coreProperties>
</file>