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76B97D-DB57-42C1-AD49-59E0B02F13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F1050C-CD8A-47CA-9A7E-7CEEA1D15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339A6E-1740-4542-9B37-B5AE8D0D9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475285-1503-4171-9FCD-A4B16E058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FDB10D-7BEE-47D9-8A2F-7CF1539F81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AC21B7-3DEA-46C6-A423-2A619ECF3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1499BC-39FA-4312-BEF2-8BC3BEA4F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35B562-5265-4060-BC00-A5B25B537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A27D49-7A31-49EE-A448-D00FBABCC7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CFA772-482F-4903-BE5E-4D22D548C2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49B1F0-B8C9-4E56-B1BF-8BB9F35921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6054221015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基本统计学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统计学概述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描述统计学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推断统计学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统计决策与预测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统计软件与应用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统计学前沿与发展趋势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统计学概述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统计学是一门研究如何收集、整理、分析、解释和呈现数据的科学。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统计学在各个领域都有广泛的应用，如社会科学、医学、经济学等。它可以帮助我们更好地理解和解释各种现象，预测未来趋势，以及制定政策和决策。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414" r="1841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统计学的定义与作用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949" r="2794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7949" r="2794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949" r="2794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统计学的研究对象是数据，包括各种类型的数据，如数值型数据、分类数据、时间序列数据等。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统计学关心的是总体特征，但通常只能获得总体的一部分数据（样本），因此需要通过样本推断总体。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总体与样本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统计学的研究对象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859" r="18859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对数据进行整理、概括和可视化，以揭示数据的基本特征和分布规律。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描述性统计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通过样本数据推断总体特征，包括参数估计和假设检验等方法。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推断性统计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为了研究某一特定问题，设计和实施实验，收集数据并进行分析。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实验设计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建立数学模型来描述数据生成过程，以及变量之间的关系。常见的统计模型包括回归模型、时间序列模型等。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统计模型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统计学的研究方法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描述统计学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121" b="1012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0559" r="10559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数据收集与整理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确定数据的来源，包括观察、实验、调查等。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根据数据的性质，可分为定量数据和定性数据。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选择合适的收集方法，如问卷调查、实验、观察等。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对收集到的数据进行清洗、分类和编码，以便于后续分析。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数据类型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数据收集方法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数据整理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描述数据分布中心位置的统计量，如均值、中位数和众数。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集中趋势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458" r="1645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描述数据分布离散程度的统计量，如方差、标准差和四分位距。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离散程度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描述数据分布形态的统计量，如偏态系数和峰态系数。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偏态与峰态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数据特征的描述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条形图与饼图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折线图与散点图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箱线图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直方图与核密度图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数据的图表展示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1058" r="2105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5921" r="1592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用于展示分类数据的数量或占比。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用于展示时间序列数据或两个变量之间的关系。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用于展示数据的分布中心、离散程度和异常值。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用于展示定量数据的分布情况。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推断统计学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1807" y="6294551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08896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491648" y="6294551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563276" y="6356050"/>
            <a:ext cx="10628724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TextBox 6"/>
          <p:cNvSpPr txBox="1"/>
          <p:nvPr/>
        </p:nvSpPr>
        <p:spPr>
          <a:xfrm>
            <a:off x="653186" y="2299523"/>
            <a:ext cx="2564970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抽样分布的概念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3186" y="3326163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抽样分布是指从总体中随机抽取样本，由样本统计量所形成的分布。常见的抽样分布有t分布、F分布和卡方分布。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81227" y="2889304"/>
            <a:ext cx="254847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t分布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81227" y="3915944"/>
            <a:ext cx="2562225" cy="237860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t分布是一种连续概率分布，用于根据小样本来估计呈正态分布且方差未知的总体的均值。t分布的形状取决于自由度，随着自由度的增加，t分布逐渐趋近于标准正态分布。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60873" y="2236479"/>
            <a:ext cx="2614042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F分布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60873" y="3263120"/>
            <a:ext cx="2609850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F分布是一种连续概率分布，常用于比较两个总体方差是否相等。F分布的形状取决于两个自由度，分别是分子自由度和分母自由度。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66324" y="2889304"/>
            <a:ext cx="265338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卡方分布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66324" y="3915944"/>
            <a:ext cx="2653383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卡方分布是一种连续概率分布，常用于检验单个总体的方差是否等于某个特定值。卡方分布的形状取决于自由度，随着自由度的增加，卡方分布逐渐趋近于正态分布。</a:t>
            </a:r>
          </a:p>
        </p:txBody>
      </p:sp>
      <p:sp>
        <p:nvSpPr>
          <p:cNvPr id="14" name="AutoShape 14"/>
          <p:cNvSpPr/>
          <p:nvPr/>
        </p:nvSpPr>
        <p:spPr>
          <a:xfrm rot="-10800000">
            <a:off x="795939" y="1447431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95955" y="1561173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AutoShape 16"/>
          <p:cNvSpPr/>
          <p:nvPr/>
        </p:nvSpPr>
        <p:spPr>
          <a:xfrm rot="-10800000">
            <a:off x="3539937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3639953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AutoShape 18"/>
          <p:cNvSpPr/>
          <p:nvPr/>
        </p:nvSpPr>
        <p:spPr>
          <a:xfrm rot="10800000">
            <a:off x="6323866" y="1379194"/>
            <a:ext cx="891773" cy="891773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423882" y="1492936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AutoShape 20"/>
          <p:cNvSpPr/>
          <p:nvPr/>
        </p:nvSpPr>
        <p:spPr>
          <a:xfrm rot="-10800000">
            <a:off x="9134415" y="2061165"/>
            <a:ext cx="891773" cy="891773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9234431" y="2174907"/>
            <a:ext cx="791757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抽样分布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点估计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点估计是用样本统计量来估计总体参数的方法。常见的点估计有样本均值、样本比例和样本方差等。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区间估计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区间估计是在点估计的基础上，给出总体参数的一个置信区间。置信区间是一个由样本统计量计算得出的区间，该区间以一定的置信水平包含了总体参数的真值。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评价标准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评价参数估计的好坏通常有两个标准，即无偏性和有效性。无偏性是指估计量的期望值等于总体参数的真值；有效性是指无偏估计量中方差最小的估计量。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参数估计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https://d.book118.com/276054221015010043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2024-09-10T20:51:16.267</cp:lastPrinted>
  <dcterms:created xsi:type="dcterms:W3CDTF">2024-09-10T12:51:16Z</dcterms:created>
  <dcterms:modified xsi:type="dcterms:W3CDTF">2024-09-10T12:51:18Z</dcterms:modified>
</cp:coreProperties>
</file>