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7691D-064E-4BA9-9BE2-5DDD76B72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D31B9-446B-4240-8032-CB2A311AD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4DE2D-232B-4AF4-AACC-5C6C9ABC0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B1980-C8B2-4C31-9FD2-E42302C84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99BAF2-EBBC-4F7C-8362-ACB2218ED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8A930-0BDF-4E0E-9AAE-FC1BAC2F9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A352C2-C5E3-4114-BD6E-0B1EE2A19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342A7-BD74-4334-8D7A-EF2C1EB2F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040ED-45E8-40BF-AEFD-CC8694576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79295-013E-43F6-A31E-C789120A7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B9435-A85A-4B88-B628-0FD40D52D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5522203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智能船舶与海洋工程的先进传感技术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先进传感技术概述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智能船舶中的先进传感技术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海洋工程中的先进传感技术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先进传感技术在智能船舶与海洋工程中的融合应用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随着科技的进步，智能船舶与海洋工程逐渐成为发展趋势，传感技术是实现智能化的关键。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917" r="18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30" r="1853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传感技术能够实时监测海洋环境及船舶状态，提高航行安全性。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通过传感技术收集的数据，可以优化船舶的运行和维护，提高运营效率。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利用温度传感器、盐度传感器等监测海洋环境，为航行提供准确的环境信息。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通过振动传感器、压力传感器等实时监测船舶的各项参数，确保船舶安全运行。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船舶状态监测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利用GPS、北斗等卫星导航系统，结合惯性传感器等，实现船舶的精确导航和定位。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导航与定位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传感技术在智能船舶与海洋工程中的应用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传感器将向微型化和集成化方向发展，提高空间利用率和便携性。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微型化与集成化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传感器将具备更高的智能化水平，实现自校准、自诊断等功能，并与网络技术结合，实现远程监控和数据共享。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智能化与网络化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海洋环境复杂多变，传感器需要具备良好的环境适应性，以确保数据的准确性和稳定性。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环境适应性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随着传感器数量的增加和数据量的增长，如何有效地处理和分析这些数据成为一大挑战。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在数据传输和共享过程中，如何确保数据的安全性和隐私保护也是一个需要关注的问题。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安全性与隐私保护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先进传感技术概述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传感技术的定义与分类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传感技术是指利用传感器对物理量、化学量或生物量进行测量，并将测量结果转换为可处理、可传输的电信号的技术。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根据测量原理和应用领域，传感技术可分为光学传感、压力传感、温度传感、位移传感、加速度传感、生物传感等。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高精度、高灵敏度、高可靠性、微型化、智能化等。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能够实时监测和测量各种物理量、化学量和生物量，为智能船舶和海洋工程提供准确的数据支持，提高系统的安全性和稳定性。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先进传感技术的特点与优势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利用先进传感技术对船舶的姿态、位置、速度等参数进行实时监测，实现船舶的自动驾驶和智能导航。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通过安装在水下结构物上的传感器，实时监测海洋环境的变化，为海洋工程的设计和施工提供准确的数据支持。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海洋工程领域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利用生物传感器对海洋中的污染物进行实时监测，保护海洋生态环境。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海洋环境监测领域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典型应用案例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智能船舶中的先进传感技术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利用全球卫星定位系统（GPS）、北斗卫星导航系统（BDS）等，实现船舶全球范围内的精确定位和导航。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卫星导航系统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通过陀螺仪和加速度计等惯性传感器，测量船舶的角速度和加速度，经过积分运算得到船舶的位置、速度和姿态信息。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惯性导航系统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利用声波在水中的传播特性，通过发射声波并接收回波来测量距离和方位，实现水下目标的定位和跟踪。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水声定位系统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船舶导航与定位传感技术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温度监测传感器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实时监测船舶关键部位的温度变化，及时发现异常温升或温度波动，预防设备过热或损坏。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压力监测传感器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测量船舶液压系统、燃油系统等的压力变化，确保系统正常运行并预防泄漏等安全隐患。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振动监测传感器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通过测量船舶设备的振动信号，分析其频率、幅值和相位等特征参数，判断设备的运行状态和故障类型。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船舶状态监测与故障诊断传感技术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https://d.book118.com/276055222033010053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2024-09-19T20:19:38.626</cp:lastPrinted>
  <dcterms:created xsi:type="dcterms:W3CDTF">2024-09-19T12:19:38Z</dcterms:created>
  <dcterms:modified xsi:type="dcterms:W3CDTF">2024-09-19T12:19:40Z</dcterms:modified>
</cp:coreProperties>
</file>