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F12BD-B63F-4156-ACFE-2D15309F2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1E696-CD47-4B49-A0D6-521928216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A9B95-F1A8-4C90-B92B-98101CDB3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219E7-992B-4BB8-BB5B-4105A4F1D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0CE3AC-E20F-4630-AAA7-EE9E01F10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40C141-CAA2-4687-B9E7-97355EB6C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8525A1-164B-48DF-8A65-4EFBFA579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0A3DB-B155-4C47-B2C8-135BDECFB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410FF-E79D-4A1F-96EB-5B77D3465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32081-2B27-4AA9-9DC6-414B6CD2A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B7B41-B3E9-4588-8997-3B1A8822D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00132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血透室护理培训总结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培训存在问题与改进建议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血透室是医院的重要科室之一，负责为患者提供血液透析治疗。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随着医疗技术的不断发展，血透室护理工作对护理人员的专业知识和技能要求越来越高。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865" b="1486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为了提高血透室护理人员的专业水平和服务质量，医院决定开展血透室护理培训。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提高护理人员的专业知识和技能水平，确保患者得到安全、有效的治疗。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增强护理人员的团队协作能力，提高工作效率。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培养护理人员良好的职业道德和人文关怀精神，提升患者满意度。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详细介绍血液透析的原理、适应症和禁忌症，使护理人员对血透有全面了解。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血液透析原理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血管通路护理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透析并发症处理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讲解各种血管通路的建立和维护，以及常见并发症的处理，提高护理人员对血管通路的护理能力。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介绍透析过程中可能出现的并发症及处理方法，提高护理人员应对紧急情况的能力。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86" b="14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实操培训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血液透析机操作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培训护理人员正确操作血液透析机，确保机器的正常运行和患者的安全。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血管通路建立与维护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通过模拟操作，使护理人员熟练掌握血管通路的建立和维护技能。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模拟演练紧急情况的处理流程，提高护理人员在紧急情况下的应对能力。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通过专业讲师授课，使护理人员掌握相关理论知识。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在模拟设备和实际患者身上进行操作训练，提高护理人员的实际操作能力。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实操训练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通过分析典型案例，提高护理人员对透析并发症和紧急情况的判断和处理能力。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总结词：客观评估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详细描述：通过理论考试，对血透室护理人员的理论知识掌握情况进行客观评估，包括透析原理、操作流程、并发症处理等方面的知识。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理论考试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https://d.book118.com/276100132025010031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2024-08-29T13:31:26.679</cp:lastPrinted>
  <dcterms:created xsi:type="dcterms:W3CDTF">2024-08-29T05:31:26Z</dcterms:created>
  <dcterms:modified xsi:type="dcterms:W3CDTF">2024-08-29T05:31:28Z</dcterms:modified>
</cp:coreProperties>
</file>