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2F6FEC6-333D-4C7B-B1D5-BB4E59982F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67866-5C8A-4DA4-9EFE-4DC9262A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6D63E-D64D-4B2C-9B5D-61520033F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58340-800C-41BC-964C-957C4689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28B65-00F3-4318-B502-BEB64EA9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1C0E4-6D8B-4F56-A34C-BED779F06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8C7E8-088D-4124-A1BF-33FD898C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CD279-0506-41DF-B860-C1C186F8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2092E-EACE-4C99-8F92-5D4AB52E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18407-E5B5-4122-AFFE-7E1D67AD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31C44-F19E-4727-AD5F-BF62758B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53F19-8F13-4CD6-B5CC-978DEB05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DE476E7-02B3-4132-90F8-E20157E4C7F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E3C269-5E2D-4DD8-A57B-1060D841EB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1113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打印技术在环保产业的可持续发展研究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打印技术在固体废物处理中的应用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打印技术在水资源管理中的应用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打印技术在能源开发中的应用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打印技术在城市建设中的应用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打印技术在环保产业中的应用意义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打印技术作为一种高效、绿色的制造技术，在环保产业中扮演着重要角色。通过减少废料产生、提高能源利用效率等方面实现可持续发展目标。本研究旨在探讨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打印技术在环保产业中的运用，为环境保护和产业可持续发展贡献力量。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基于数字模型逐层制造物体的技术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打印技术的定义与原理介绍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个性化定制、快速生产、减少废料等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打印技术的优势和特点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医疗、航空航天、汽车等领域广泛应用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打印技术在不同行业中的应用现状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环保产业在全球经济中的地位和作用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推动经济绿色发展、提升环境质量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环保产业发展面临的挑战和机遇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技术更新换代、政策支持不足等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环保产业概述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环保产业的定义和范围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包括环境保护、资源回收、清洁能源等领域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打印技术与环保产业的结合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减少资源消耗、提高生产效率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打印技术如何促进环保产业的可持续发展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推动环保产业创新、降低生产成本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打印技术对环保产业的影响和推动作用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废物回收、节能产品制造等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打印技术在环保产业中的具体应用案例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打印技术在固体废物处理中的应用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打印技术对固体废物处理的意义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固体废物处理是环保产业中的重要环节。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打印技术作为一种创新技术，为固体废物处理带来了新的机遇和挑战。它可以通过自动化生产、定制化设计等优势，提高固体废物处理的效率和品质。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打印技术在固体废物处理中的优势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自动化生产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实现循环经济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资源回收利用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降低资源浪费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打印技术在固体废物资源化利用中的应用案例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通过废旧材料加工制作定制家具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个性化家具制造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将废塑料制成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打印材料进行再生利用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废弃塑料再生利用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打印技术制造填埋场覆盖物，减少渗漏问题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固体废物填埋场覆盖物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利用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打印技术优化固体废物焚烧设备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打印技术，可以制造复杂形状的零部件，提高固体废物焚烧设备的性能和效率。同时，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打印技术还可以实现个性化设计，满足不同环境下的需求。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减排效果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减少固体废物焚烧过程中的二氧化碳排放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降低有害气体排放量，改善空气质量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资源回收利用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打印技术生成再生材料，提高资源利用效率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实现固体废物焚烧过程中废热回收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打印技术在固体废物焚烧过程中的节能减排效果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打印技术可以精确控制材料使用，减少能源消耗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定制化设计可以优化设备结构，提高能效比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打印技术在固体废物填埋中的应用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打印技术制造填埋场覆盖物，减少渗漏问题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改善填埋场设计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打印技术制造再生材料，实现填埋场资源回收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资源回收利用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打印技术制造环境监测设备，实现智能化管理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填埋场监测与管理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打印技术在水资源管理中的应用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打印技术对水资源管理的意义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重要性和挑战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水资源管理的重要性和挑战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潜在应用领域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打印技术在水资源管理中的潜在应用领域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打印技术在水资源管理中的优势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打印技术如何提高水处理设备的效率和性能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打印技术实现水资源再生利用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循环利用水资源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提高可持续性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打印技术在水处理设备制造中的应用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打印技术定制化水处理设备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提高适用性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打印技术在水监测与治理中的应用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通过采用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打印技术制造水质监测设备，提高水体监测效率和准确性，有效治理水体污染，实现水资源的智能化管理。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打印技术在海洋资源保护中的应用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保护设备制造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利用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打印技术制造海洋保护设备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打印技术在海洋资源保护中的可持续创新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生态平衡保护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打印技术实现海洋资源的生态平衡保护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https://d.book118.com/276101113143010103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3D打印技术在环保产业的可持续发展研究</vt:lpstr>
      <vt:lpstr>目录</vt:lpstr>
      <vt:lpstr>第一章 简介</vt:lpstr>
      <vt:lpstr> </vt:lpstr>
      <vt:lpstr>3D打印技术概述</vt:lpstr>
      <vt:lpstr>环保产业概述</vt:lpstr>
      <vt:lpstr>3D打印技术与环保产业的结合</vt:lpstr>
      <vt:lpstr>第2章 3D打印技术在固体废物处理中的应用</vt:lpstr>
      <vt:lpstr> </vt:lpstr>
      <vt:lpstr>3D打印技术在固体废物处理中的优势</vt:lpstr>
      <vt:lpstr>3D打印技术在固体废物资源化利用中的应用案例</vt:lpstr>
      <vt:lpstr>利用3D打印技术优化固体废物焚烧设备</vt:lpstr>
      <vt:lpstr>3D打印技术在固体废物焚烧过程中的节能减排效果</vt:lpstr>
      <vt:lpstr>3D打印技术在固体废物填埋中的应用</vt:lpstr>
      <vt:lpstr>第3章 3D打印技术在水资源管理中的应用</vt:lpstr>
      <vt:lpstr>3D打印技术对水资源管理的意义</vt:lpstr>
      <vt:lpstr>3D打印技术在水处理设备制造中的应用</vt:lpstr>
      <vt:lpstr> </vt:lpstr>
      <vt:lpstr>3D打印技术在海洋资源保护中的应用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2024-09-28T23:22:47.362</cp:lastPrinted>
  <dcterms:created xsi:type="dcterms:W3CDTF">2024-09-28T15:22:47Z</dcterms:created>
  <dcterms:modified xsi:type="dcterms:W3CDTF">2024-09-28T15:22:49Z</dcterms:modified>
</cp:coreProperties>
</file>