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19EEEF-9310-43D6-B548-D1E966462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8F2D31-98C8-417D-B7B3-F323AFDD31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680DAE-80F0-41B9-97E4-EE0500587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AA2DC8-1912-40D3-B751-D82806786C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1E600D-F388-43BE-AEDE-936A62C30D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0AAAD7-2F39-4319-900A-4A10554455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4E9D6B-4932-4CB5-9D80-97A06B6825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D82F03-4DE0-4A89-8AF6-AD6B4A3D9B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F0AF15-B5EA-41F9-A2C9-02454E3626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6DDFB-0425-47A9-8D73-2341036F2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708CBC-A799-4923-A664-F1A4FEC134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10200503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智能医疗科技助力医疗服务的个性化发展</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汇报时间：2024-01-18</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汇报人：PPT可修改</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智能医疗技术及应用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个性化医疗服务模式创新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智能医疗在各个领域的应用实践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智能医疗面临的挑战与问题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未来发展趋势与展望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随着人口老龄化和慢性疾病的增加，医疗服务需求不断增长，传统医疗模式难以满足个性化需求。</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医疗服务需求增长</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大数据、人工智能等技术的快速发展为医疗服务个性化提供了有力支持。</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智能医疗科技快速发展</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智能医疗科技可以提高医疗服务的精准度、便捷性和效率，从而提升患者满意度和医疗服务质量。</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提高医疗服务质量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发达国家在智能医疗科技方面起步较早，已经形成了较为完善的产业链和生态系统，涌现出了一批优秀的智能医疗企业和创新产品。</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国外发展现状</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近年来，我国政府对智能医疗领域给予了高度关注和支持，国内智能医疗市场发展迅速，涌现出了一批具有自主知识产权的创新企业和产品。同时，国内医疗机构也积极探索智能医疗科技在医疗服务个性化方面的应用，取得了一定成果。然而，与发达国家相比，我国在智能医疗科技的整体水平、应用深度和广度等方面仍有差距。</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国内发展现状</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智能医疗技术及应用</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辅助诊断</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通过深度学习和模式识别等技术，人工智能可以协助医生进行疾病诊断和治疗方案制定。</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医学影像分析</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利用图像识别和处理技术，人工智能可以对医学影像进行自动分析和解读，提高诊断效率和准确性。</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语音交互</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基于自然语言处理技术，人工智能可以实现与患者的语音交互，提供便捷的医疗咨询和服务。</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405" b="440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远程监测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通过物联网技术，医疗设备可以实时监测患者的生理参数和病情变化，为医生提供及时、准确的数据支持。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医疗设备管理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物联网技术可以实现医疗设备的远程管理和维护，提高设备使用效率和管理水平。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医疗废弃物处理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物联网技术可以对医疗废弃物进行智能分类和处理，降低交叉感染风险，提高医疗安全。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大数据技术可以对海量医疗数据进行挖掘和分析，发现疾病规律和治疗方法，为医生提供科学决策支持。</a:t>
            </a:r>
          </a:p>
        </p:txBody>
      </p:sp>
      <p:pic>
        <p:nvPicPr>
          <p:cNvPr id="6" name="Picture 6"/>
          <p:cNvPicPr>
            <a:picLocks noChangeAspect="1"/>
          </p:cNvPicPr>
          <p:nvPr/>
        </p:nvPicPr>
        <p:blipFill>
          <a:blip r:embed="rId2"/>
          <a:srcRect l="25317" r="253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医疗数据分析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通过对患者历史数据和实时监测数据的分析，大数据技术可以为患者提供个性化的健康管理方案。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患者健康管理</a:t>
            </a:r>
          </a:p>
        </p:txBody>
      </p:sp>
      <p:pic>
        <p:nvPicPr>
          <p:cNvPr id="10" name="Picture 10"/>
          <p:cNvPicPr>
            <a:picLocks noChangeAspect="1"/>
          </p:cNvPicPr>
          <p:nvPr/>
        </p:nvPicPr>
        <p:blipFill>
          <a:blip r:embed="rId3"/>
          <a:srcRect l="16895" r="1689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724" r="167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大数据技术可以为医疗科研提供数据支撑和分析工具，促进医学研究的进步和发展。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医疗科研支持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移动医疗服务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基于云计算的移动医疗服务可以为患者提供随时随地的医疗咨询和服务，提高医疗服务的便捷性和可及性。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医疗资源共享</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云计算技术可以实现医疗资源的集中存储和共享，提高资源利用效率和医疗服务水平。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医疗信息安全保障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云计算技术可以提供强大的安全防护和容灾备份能力，保障医疗信息的安全性和可靠性。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5293" r="2529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000" r="150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个性化医疗服务模式创新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个性化健康管理计划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结合患者的健康目标和需求，为其制定个性化的饮食、运动、心理等健康管理计划。</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患者教育与指导</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通过智能医疗系统提供个性化的患者教育与指导，帮助患者更好地管理自身健康。</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个性化诊疗方案</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根据患者的病史、基因信息、生活习惯等，制定针对性的诊疗方案。</a:t>
            </a:r>
          </a:p>
        </p:txBody>
      </p:sp>
      <p:pic>
        <p:nvPicPr>
          <p:cNvPr id="10" name="Picture 10"/>
          <p:cNvPicPr>
            <a:picLocks noChangeAspect="1"/>
          </p:cNvPicPr>
          <p:nvPr/>
        </p:nvPicPr>
        <p:blipFill>
          <a:blip r:embed="rId2"/>
          <a:srcRect l="25317" r="2531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基于患者需求的个性化服务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292" r="222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利用智能医疗系统记录和传承医生的诊疗经验，为患者提供更加精准的诊断和治疗。</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医生经验传承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医生可根据患者的具体情况，结合自身经验和智能医疗系统的辅助，为患者提供个性化的治疗建议。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个性化治疗建议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通过智能医疗平台，医生之间可进行远程协作和交流，共同为患者提供更加全面的诊疗服务。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医生间的协作与交流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基于医生经验的个性化服务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跨地区医疗服务协同</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利用智能医疗技术打破地域限制，实现不同地区间的医疗资源共享和协同服务，为患者提供更加便捷的医疗服务。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医疗资源配置优化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通过智能医疗系统对医疗资源进行统一管理和调度，实现资源的优化配置和高效利用。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个性化医疗服务推荐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根据患者的需求和医疗资源情况，为患者推荐合适的医疗机构、医生和治疗方案。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基于医疗资源的个性化服务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https://d.book118.com/276102005032010051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2024-09-16T21:30:12.947</cp:lastPrinted>
  <dcterms:created xsi:type="dcterms:W3CDTF">2024-09-16T13:30:12Z</dcterms:created>
  <dcterms:modified xsi:type="dcterms:W3CDTF">2024-09-16T13:30:15Z</dcterms:modified>
</cp:coreProperties>
</file>