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C69B4-EB8B-46E1-91E5-F8CFC58E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13F2-75AE-4EBA-889F-439F652E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23680-13D0-4962-B386-E3A265BA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4A7D-7048-4300-8686-A87F7412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0CB0F-CB04-4E48-8DDE-D60794E38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3426D-1D39-4E36-8FBA-194E58D46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FD43D-CC95-4665-9C35-636C525A9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4A408-BAD9-43F1-935B-2449D5D9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46BB4-C263-43C4-81AE-7CBA3BC84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8D100-32D4-434C-B706-AB523236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47CCC-AF95-496D-96C8-116F08311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20321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普法宣讲课件\n## 1.民法典概述及其重要性\n### 1.1民法典的定义及其发展历程\n### 1.2民法典的基本原则和主要内容\n### 1.3民法典在社会治理中的作用和意义\n## 2.民法典与个人权益保护\n### 2.1民法典对个人信息保护的规定\n### 2.2民法典对财产权益的保护\n### 2.3民法典对人身权益的保护\n## 3.民法典与婚姻家庭\n### 3.1民法典对婚姻制度的规定\n### 3.2民法典对收养制度的规定\n### 3.3民法典对家庭暴力、离婚诉讼等问题的规定\n## 4.民法典与合同法\n### 4.1民法典对合同订立、变更、解除的规定\n### 4.2民法典对违约责任的规定\n### 4.3民法典对合同履行的原则和方式\n## 5.民法典与物权法\n### 5.1民法典对物权的基本原则和分类\n### 5.2民法典对不动产物权的规定\n### 5.3民法典对动产物权的规定\n## 6.民法典与侵权责任法\n### 6.1民法典对侵权责任的原则和类型\n### 6.2民法典对共同侵权和分别侵权的规定\n### 6.3民法典对侵权责任的承担和损害赔偿\n## 7.民法典与继承法\n### 7.1民法典对继承制度的基本原则\n### 7.2民法典对遗产的分配和继承顺序\n### 7.3民法典对遗嘱和遗赠的规定\n## 8.民法典与法律援助\n### 8.1民法典对法律援助的范围和条件\n### 8.2民法典对法律援助的申请和审批程序\n### 8.3民法典对法律援助的实施和监督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民法典普法宣讲课件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民法典概述及其重要性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民法典是一部以民法为核心的法律汇编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包含民法、商法、民事诉讼法等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以人为本，保障公民权益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1949年：新中国成立，制定《婚姻法》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1986年：颁布《民法通则》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2020年：颁布《中华人民共和国民法典》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民法典的重要性和影响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完善中国特色社会主义法律体系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促进社会公平正义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民法典的基本原则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原则：民事主体地位平等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原则：民事活动应遵循意愿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原则：民事权益分配应公平合理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原则：民事活动应遵循诚信原则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公序良俗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原则：民事活动应遵循公序良俗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民法典的主要内容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人身权、财产权、合同、侵权、婚姻家庭、继承等方面的法律规定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1260条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7编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民法典的基本原则和主要内容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民法典在社会治理中的作用和意义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民法典在社会治理中的作用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规范民事活动，维护社会秩序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保障公民权益，促进社会和谐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完善法律体系，提高法治水平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民法典在社会治理中的意义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有利于实现国家治理体系和治理能力的现代化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有利于保障人民群众合法权益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有利于促进社会公平正义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民法典与个人权益保护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个人信息保护的基本原则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原则：收集、使用、处理个人信息应合法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原则：收集、使用、处理个人信息应基于正当目的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原则：收集、使用、处理个人信息应遵循必要性原则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个人信息保护的具体规定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收集、使用、处理个人信息的主体应承担相应责任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个人有权查阅、复制、更正、删除个人信息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个人信息泄露的补救措施和责任追究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民法典对个人信息保护的规定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民法典对财产权益的保护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财产权益保护的基本原则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原则：财产权益保护应平等对待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原则：财产权益处分应遵循意愿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原则：财产权益分配应公平合理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财产权益保护的具体规定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财产权益的取得、变更、转让、继承等法律规定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财产权益受到侵害时的救济途径和责任追究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人身权益保护的基本原则</a:t>
                </a:r>
                <a:endParaRPr/>
              </a:p>
            </p:txBody>
          </p:sp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原则：人身权益保护应平等对待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原则：人身权益处分应遵循意愿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原则：人身权益分配应公平合理</a:t>
                </a:r>
                <a:endParaRPr/>
              </a:p>
            </p:txBody>
          </p:sp>
          <p:sp>
            <p:nvSpPr>
              <p:cNvPr id="3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人身权益保护的具体规定</a:t>
                </a:r>
                <a:endParaRPr/>
              </a:p>
            </p:txBody>
          </p:sp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人身自由、人格尊严、生命权、健康权等方面的法律规定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人身权益受到侵害时的救济途径和责任追究</a:t>
                </a:r>
                <a:endParaRPr/>
              </a:p>
            </p:txBody>
          </p:sp>
          <p:sp>
            <p:nvSpPr>
              <p:cNvPr id="3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民法典对人身权益的保护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民法典与婚姻家庭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民法典对婚姻制度的规定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婚姻制度的基本原则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原则：婚姻自由，禁止包办、买卖婚姻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一夫一妻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原则：实行一夫一妻制，禁止重婚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原则：男女在婚姻家庭中地位平等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婚姻制度的具体规定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结婚的条件、程序、效力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离婚的条件、程序、财产分割、子女抚养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收养制度的基本原则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原则：收养应遵循意愿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原则：收养关系应公平合理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有利于未成年子女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原则：收养应有利于未成年子女成长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收养制度的具体规定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收养的条件、程序、效力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收养关系的解除、撤销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民法典对收养制度的规定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民法典对家庭暴力、离婚诉讼等问题的规定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家庭暴力问题的法律规定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家庭暴力的预防和制止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家庭暴力受害者的救济途径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离婚诉讼问题的法律规定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离婚诉讼的程序、效力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离婚诉讼中的财产分割、子女抚养、赡养费等问题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https://d.book118.com/276102032132010052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民法典普法宣讲课件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2024-09-19T00:12:16.809</cp:lastPrinted>
  <dcterms:created xsi:type="dcterms:W3CDTF">2024-09-18T16:12:16Z</dcterms:created>
  <dcterms:modified xsi:type="dcterms:W3CDTF">2024-09-18T16:12:18Z</dcterms:modified>
</cp:coreProperties>
</file>