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AFCA39-E950-4CDE-A884-C6CF08CFC5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C4AF0C-4C71-49AA-8CED-B5BA073E6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67B532-89F2-41B3-B3F8-5579FFB2D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85C787-91D5-4ED7-9FF2-076FD43C25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091B81-A6F2-4472-9AC0-82A3CFD0F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CDEB9A-0D77-4DEC-80F6-3A51E1DDA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8A04BD-EE6F-472F-8592-36B4DAE28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757FA4-ABDB-49CA-92F2-B1EADB0F49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4FDA1A-D163-4D10-8AD3-D4FA9185D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DA9CEA-A0F3-4FF8-B540-120075572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6C3F16-297B-4DD2-A369-B539AEA5A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6104054131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施工安全管培训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施工安全概述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施工现场安全管理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施工安全技术措施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施工安全事故处理与预防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施工安全案例分析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施工安全概述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154" r="3215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666" r="2966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743" r="3274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施工安全定义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施工安全不仅包括施工现场的安全管理，还包括施工人员的安全教育、安全防护措施、安全操作规程等方面。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施工安全是指在建筑施工过程中，采取各种措施确保工人的人身安全和健康，避免因工作导致的伤亡事故和职业病。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737" b="1073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548" b="154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施工安全的重要性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保障工人生命安全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施工安全是保障工人生命安全的重要措施，能够减少伤亡事故和职业病的发生，提高工人的生活质量和幸福感。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提高工程质量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施工安全能够保障工程的顺利进行，减少因事故导致的工程延误和质量问题，提高工程质量。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提升企业形象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一个重视施工安全的企业能够树立良好的社会形象，提高企业的声誉和竞争力。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建设工程施工现场管理规定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建设工程施工现场管理规定是具体实施施工安全管理的法规，规定了施工现场的安全管理要求和标准。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各省市施工安全条例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各省市根据实际情况制定了相应的施工安全条例，进一步细化了施工安全管理的具体要求。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国家安全生产法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国家安全生产法是保障工人生命安全和健康的基本法律，规定了建筑施工企业的安全生产责任和义务。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8792" r="1879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施工安全法律法规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施工现场安全管理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6784" r="26784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建立完善的安全管理制度，明确各级管理人员和操作人员的安全职责，确保安全管理的有效实施。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制定安全管理制度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定期进行施工现场的安全检查，包括设备设施、作业环境、人员操作等方面，及时发现和消除安全隐患。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定期安全检查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建立健全的安全事故报告和处理机制，及时报告和处理安全事故，分析原因，采取措施防止类似事故再次发生。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安全事故报告和处理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对管理人员和操作人员进行安全考核，实施奖惩制度，激励员工积极参与安全管理。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安全考核与奖惩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施工现场安全制度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对施工现场的设备设施进行验收，确保设备设施的安全性和可靠性。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设备设施验收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根据施工现场的特点和需要，设置必要的安全防护设施，如安全网、防护栏、警示标识等。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安全防护设施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不断改善作业环境，确保作业场所的通风、照明、温度等方面的安全和舒适。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作业环境改善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对施工现场的危险源进行实时监控，采取有效措施预防和应对危险情况的发生。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危险源监控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施工现场安全设施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检查制度执行情况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设备设施安全状况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作业环境安全状况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人员操作规范性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施工现场安全检查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3564" r="2356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673" r="1667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673" r="1667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定期检查安全管理制度的执行情况，确保各项安全措施得到有效落实。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对设备设施进行定期检查和维护，确保其安全运行。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定期检查作业环境的安全状况，及时发现和消除安全隐患。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检查操作人员的操作规范性，确保操作过程的安全可控。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502" b="14502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494" r="1649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9680" r="1968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施工现场安全教育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加强员工的安全意识教育，提高员工对安全重要性的认识和自我保护能力。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开展安全知识培训，使员工掌握必要的安全知识和技能。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定期进行安全应急演练，提高员工应对突发事件的能力和协作能力。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通过开展安全宣传活动，营造关注安全的氛围，提高员工的安全意识。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安全意识教育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安全知识培训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安全应急演练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安全宣传活动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施工安全技术措施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了解临时用电安全规定，遵循安全用电操作规程，确保用电安全。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在施工现场，临时用电安全至关重要。施工人员应了解并遵循国家及地方的相关安全规定，确保用电设备符合安全标准。同时，应定期对用电设备进行检查和维护，防止设备老化或损坏引起的安全隐患。在进行电气作业时，应采取必要的安全措施，如穿戴绝缘鞋和手套，避免发生触电事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施工临时用电安全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https://d.book118.com/276104054131010044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2024-09-12T23:30:52.249</cp:lastPrinted>
  <dcterms:created xsi:type="dcterms:W3CDTF">2024-09-12T15:30:52Z</dcterms:created>
  <dcterms:modified xsi:type="dcterms:W3CDTF">2024-09-12T15:30:54Z</dcterms:modified>
</cp:coreProperties>
</file>