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10935-E541-4E99-AADA-19E4EF268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92EC8-68ED-4A99-9801-7F0775666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12EFB-61E1-4BF3-BCE8-E1B793A5E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F2ED7-6E1C-401D-BE53-94E7F7F70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B0E25F-CF24-460A-8DCD-26C5D7013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26357D-1166-49DF-981B-F2FC021BF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AB5B7-2849-4DC7-AAE5-91E13B5A2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56E32-8268-40F5-AFFE-2F97BEB61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A03B2-3329-4EA6-B5A0-68AE5831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29EF8-99EC-46C7-A625-968B4749A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2E7B2-73C3-42E9-8144-38DFC66F2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042021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数据分析与广告投放策略的优化案例解析与学习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广告投放策略现状及挑战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广告投放策略优化案例解析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数据分析在广告投放中的应用实践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探讨数据分析在广告投放策略优化中的应用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分享成功案例，展示数据分析如何提升广告效果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激发读者对数据分析与广告投放结合的兴趣和思考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通过数据分析，可以深入了解目标受众的兴趣、需求和行为特征，从而精准定位广告内容。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数据分析可以揭示哪些广告创意更受欢迎、更具吸引力，进而指导广告创意的优化。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优化广告创意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通过数据分析，可以实时监测广告效果，及时调整投放策略，提升广告投放的效率和回报率。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提升投放效率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数据分析在广告投放中的重要性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广告投放策略现状及挑战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个性化广告内容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基于用户画像和兴趣偏好，广告主制作个性化的广告内容，以提高用户的关注度和转化率。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多样化投放渠道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广告主通过搜索引擎、社交媒体、移动应用等多种渠道进行广告投放，以覆盖更广泛的受众群体。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数据分析在广告投放中扮演重要角色，广告主依赖数据来优化投放策略、提高广告效果。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广告投放策略现状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在收集和使用用户数据时，广告主需要遵守相关法律法规，确保数据隐私和安全。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数据隐私和安全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广告欺诈和无效流量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跨渠道整合和归因分析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竞争激烈的市场环境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虚假点击、恶意刷量等广告欺诈行为以及无效流量问题影响广告效果评估，浪费广告主预算。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广告主需要整合不同渠道的广告数据，进行归因分析，以准确评估广告效果和优化投放策略。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广告主面临激烈的市场竞争，需要不断创新和优化投放策略，以脱颖而出。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通过调查问卷、网站分析、社交媒体监控等方式收集用户数据。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将数据转换为适合分析的格式，如CSV、Excel等。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对数据进行基本的描述性统计分析，如均值、中位数、标准差等。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通过假设检验、置信区间等方法推断总体特征。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应用分类、回归、聚类等算法挖掘数据中的潜在规律。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4" r="68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Power BI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Seaborn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D3.js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数据可视化工具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提供丰富的可视化选项，支持交互式数据探索。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基于Python的图形可视化库，提供高质量的图形样式。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集成Microsoft Office套件，适合企业级用户。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强大的JavaScript库，可创建高度定制化的数据可视化。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https://d.book118.com/276104202133010045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2024-09-14T09:06:16.225</cp:lastPrinted>
  <dcterms:created xsi:type="dcterms:W3CDTF">2024-09-14T01:06:16Z</dcterms:created>
  <dcterms:modified xsi:type="dcterms:W3CDTF">2024-09-14T01:06:18Z</dcterms:modified>
</cp:coreProperties>
</file>