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740F34-025E-412F-983C-BD1F1F009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EADC0-34A0-45D1-85FA-B32F780EE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937F02-549F-4986-9CB1-A57DD0982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668FB8-CCCC-46BC-B73C-86CAC45683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F625C5-CDE1-4AEA-AAAA-2D8982B152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6D8213-E231-4963-87D0-5A11AA57C0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F8DB65-B5BD-4644-A225-306258442E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A5CE40-FDF3-45FF-B84D-4CC318DB7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EE192E-15A6-499B-ADA7-2C92722AA2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CDF25D-A41F-4801-8759-B0FD75F6D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7DC14-E3E9-4642-B067-967D269CD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04211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比较教育的研究方法与研究类型</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2024-01-21</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研究类型分类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比较教育的研究方法应用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比较教育的研究类型选择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比较教育的研究方法与研究类型关系探讨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分析比较教育的研究类型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不同类型的研究在比较教育中发挥着不同的作用，对于全面深入地理解教育现象和问题具有重要价值。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促进比较教育的学科发展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通过对研究方法和研究类型的探讨，有助于推动比较教育的学科发展，提高研究水平和质量。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探讨比较教育的研究方法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比较教育作为一门学科，其研究方法对于推动教育理论和实践的发展具有重要意义。</a:t>
            </a:r>
          </a:p>
        </p:txBody>
      </p:sp>
      <p:pic>
        <p:nvPicPr>
          <p:cNvPr id="10" name="Picture 10"/>
          <p:cNvPicPr>
            <a:picLocks noChangeAspect="1"/>
          </p:cNvPicPr>
          <p:nvPr/>
        </p:nvPicPr>
        <p:blipFill>
          <a:blip r:embed="rId2"/>
          <a:srcRect l="14966" r="14966"/>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通过比较不同国家、地区或文化背景下的教育现象和问题，可以揭示教育的普遍规律和特殊规律，为教育改革和发展提供理论支持。</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揭示教育规律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比较教育有助于增进不同国家、地区或文化之间的教育交流与合作，推动教育的国际化发展。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促进教育交流与合作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比较教育可以为政府和教育机构提供有关教育政策和实践的决策依据，提高教育决策的科学性和有效性。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服务教育决策</a:t>
            </a:r>
          </a:p>
        </p:txBody>
      </p:sp>
      <p:pic>
        <p:nvPicPr>
          <p:cNvPr id="9" name="Picture 9"/>
          <p:cNvPicPr>
            <a:picLocks noChangeAspect="1"/>
          </p:cNvPicPr>
          <p:nvPr/>
        </p:nvPicPr>
        <p:blipFill>
          <a:blip r:embed="rId2"/>
          <a:srcRect l="20000" r="2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研究方法概述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应用范围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文献研究法</a:t>
              </a:r>
            </a:p>
          </p:txBody>
        </p:sp>
      </p:grpSp>
      <p:pic>
        <p:nvPicPr>
          <p:cNvPr id="28" name="Picture 28"/>
          <p:cNvPicPr>
            <a:picLocks noChangeAspect="1"/>
          </p:cNvPicPr>
          <p:nvPr/>
        </p:nvPicPr>
        <p:blipFill>
          <a:blip r:embed="rId2"/>
          <a:srcRect t="20069" b="2006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4501" r="1450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620" r="11620"/>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0293" r="2029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通过收集、整理、分析相关文献资料，探讨教育现象、问题和规律的研究方法。</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能够系统了解前人研究成果，为研究提供理论支撑和背景知识。</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可能存在文献收集不全、主观性强等问题。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适用于历史研究、理论构建等方面。</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032" b="803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6714" r="671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应用范围</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调查研究法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通过问卷、访谈、观察等方式收集数据，对教育现象和问题进行分析的研究方法。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可能存在样本选择偏差、数据收集不全等问题。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能够获取大量真实、客观的数据，反映教育实际情况。</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适用于现状调查、政策评估等方面。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10" b="1001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通过人为控制实验条件，对教育现象和问题进行探究的研究方法。</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定义</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能够控制实验变量，揭示教育现象之间的因果关系。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实验环境可能与实际情况存在差异，实验结果难以推广。</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适用于教育干预、教学方法改革等方面。</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应用范围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实验研究法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通过对个别典型的教育事件、人物或机构进行深入分析，探讨教育规律的研究方法。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应用范围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能够深入挖掘个案背后的原因和机制，提供丰富的实践经验和启示。</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个案选择可能具有主观性，研究结果难以推广到其他情境。</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适用于教育政策制定、教育改革实践等方面。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个案研究法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研究类型分类</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运用统计方法对数据进行收集、整理、归纳和描述，以呈现教育现象的数量特征和分布规律。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描述性统计</a:t>
            </a:r>
          </a:p>
        </p:txBody>
      </p:sp>
      <p:pic>
        <p:nvPicPr>
          <p:cNvPr id="5" name="Picture 5"/>
          <p:cNvPicPr>
            <a:picLocks noChangeAspect="1"/>
          </p:cNvPicPr>
          <p:nvPr/>
        </p:nvPicPr>
        <p:blipFill>
          <a:blip r:embed="rId2"/>
          <a:srcRect l="13083" r="13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对教育文献、政策文本、教材等进行分析，揭示其内在结构和特征。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内容分析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通过对个别典型的人或事进行深入细致的调查，了解其详细情况和发展过程。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个案研究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描述性研究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因果分析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探究教育现象之间的因果关系，揭示教育问题的内在机制和规律。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相关分析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研究教育现象之间的相关关系，探讨它们之间的联系和互动方式。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路径分析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通过对多个变量之间的复杂关系进行分析，揭示教育现象的深层结构和动态过程。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解释性研究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趋势分析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通过对历史数据和现有信息的分析，预测教育现象的未来发展趋势。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模型预测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运用数学模型对教育现象进行模拟和预测，为教育决策提供科学依据。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专家预测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利用专家的知识和经验，对教育现象的未来发展进行预测和判断。</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预测性研究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https://d.book118.com/276104211013010043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2024-09-10T20:13:28.909</cp:lastPrinted>
  <dcterms:created xsi:type="dcterms:W3CDTF">2024-09-10T12:13:28Z</dcterms:created>
  <dcterms:modified xsi:type="dcterms:W3CDTF">2024-09-10T12:13:31Z</dcterms:modified>
</cp:coreProperties>
</file>