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47C3D-BB56-4503-B5E5-601E0095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9C6B9-3A82-4E29-812F-77C9EBD2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C60B5-58EE-4AFC-9D35-08792C62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A04A8-491A-4693-83A2-11516B7A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6EA66-27CE-47E6-88AA-C9D833FE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A499F-810C-4919-8239-92427F9C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267D9-F62C-49F7-A249-67EA87180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35D97-E2FE-4DEE-998F-2E0263CF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08FF3-1752-40FE-9A7C-E959E790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C56B8-3F29-4577-91A5-B3A1E096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67868-BA7A-49C6-B2DD-3DF11A23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5202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采购流程自动化与全程跟踪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采购流程自动化概述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采购流程自动化系统设计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供应商管理与协同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采购执行过程自动化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全程跟踪与监控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采购流程自动化实施策略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采购流程自动化概述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自动化定义及意义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通过技术手段，将传统需要人工执行的采购流程转化为由系统自动完成，实现采购过程的电子化、智能化。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提高采购效率，降低采购成本，减少人为错误，增加采购透明度，加强供应商管理等。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采购流程现状及问题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传统采购流程通常包括需求计划、供应商选择、报价比较、合同签订、订单下达、收货验货、付款结算等步骤，这些步骤往往需要大量的人工参与和纸质文档管理。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传统采购流程存在效率低下、成本高昂、错误率高、透明度不足、供应商管理困难等问题。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效率提升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通过自动化采购流程，可以大大缩短采购周期，提高采购效率。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成本降低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自动化采购可以减少人工参与，降低人力成本，同时减少纸质文档的使用，降低办公成本。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错误率降低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自动化采购流程可以减少人为因素导致的错误，提高采购的准确性。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透明度增加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自动化采购流程可以实现全程跟踪和记录，增加采购的透明度，减少腐败和欺诈的可能性。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供应商管理改善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通过自动化采购流程，可以更方便地对供应商进行评估和管理，提高供应商的质量和服务水平。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自动化采购流程优势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采购流程自动化系统设计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采用分层架构，包括用户界面层、业务逻辑层和数据访问层，确保系统稳定性和可扩展性。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包括采购计划管理、供应商管理、采购订单管理、收货管理、质量管理、发票管理等模块，实现采购全流程自动化。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设计合理的数据流程，确保数据在采购流程中的准确性、一致性和完整性，包括数据输入、处理、输出和存储等环节。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提供友好的用户界面和交互方式，方便用户进行操作和数据输入，同时提供实时数据反馈和提醒功能，提高采购效率。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集成技术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关键技术与工具应用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采用API（Application Programming Interface）等集成技术，实现采购系统与其他相关系统的数据共享和交互。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运用大数据分析技术，对采购数据进行挖掘和分析，为采购决策提供支持。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应用RPA（Robotic Process Automation）等自动化技术，实现采购流程中的重复性、规律性任务的自动化执行。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运用云计算技术，提供灵活、可扩展的系统部署方案，降低采购成本和维护成本。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供应商管理与协同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供应商信息库建设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通过市场调研、公开招标等方式收集潜在供应商的基本信息，如公司名称、联系方式、主营业务等。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将收集到的供应商信息整理成数据库，方便后续查询、筛选和更新。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根据供应商的特点和业务需求，对供应商进行分类和标签化，提高信息检索效率。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信息库建立与维护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供应商分类与标签化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评价指标体系建立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供应商评分与排名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供应商选择决策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供应商评价与选择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根据评价指标体系，对潜在供应商进行评分和排名，筛选出符合要求的优质供应商。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综合考虑评分结果、业务需求等因素，做出最终的供应商选择决策。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根据采购需求和公司战略，建立供应商评价指标体系，包括价格、质量、交货期、服务等方面。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https://d.book118.com/276105202132010045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2024-09-14T08:26:34.336</cp:lastPrinted>
  <dcterms:created xsi:type="dcterms:W3CDTF">2024-09-14T00:26:34Z</dcterms:created>
  <dcterms:modified xsi:type="dcterms:W3CDTF">2024-09-14T00:26:36Z</dcterms:modified>
</cp:coreProperties>
</file>