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2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6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9D2CC-70DB-4109-90E4-83A26D2BB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6365B-FDC6-4410-A9A7-B155E9B99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98F1A-32AD-4064-82AA-FB2D6625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30D06-425F-4F6C-8913-E5A443F35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C17CB-934C-4AD1-87D7-1FBCF27AE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451156-76D5-43BA-A0DA-21E87285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47B6C-221C-47B0-8A37-D3B94A30B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684A1-91A4-48A7-B8AD-1DED04289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4D670-2F20-4BCE-9EEF-25DF37D63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525C5-D49D-4BBC-88F6-B305EC81C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E79A9-DE1A-4095-A848-1B2F4A5A9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910" r:id="rId2"/>
    <p:sldLayoutId id="2147488911" r:id="rId3"/>
    <p:sldLayoutId id="2147488912" r:id="rId4"/>
    <p:sldLayoutId id="2147488913" r:id="rId5"/>
    <p:sldLayoutId id="2147488914" r:id="rId6"/>
    <p:sldLayoutId id="2147488915" r:id="rId7"/>
    <p:sldLayoutId id="2147488916" r:id="rId8"/>
    <p:sldLayoutId id="2147488917" r:id="rId9"/>
    <p:sldLayoutId id="2147488918" r:id="rId10"/>
    <p:sldLayoutId id="21474889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0523323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炎热的夏天PPT大班健康课件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炎热的夏天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大班健康课件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PPT制作技巧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PPT演示技巧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PPT与其他教学资源的结合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https://d.book118.com/276105233232010033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炎热的夏天PPT大班健康课件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2024-09-02T16:59:46.875</cp:lastPrinted>
  <dcterms:created xsi:type="dcterms:W3CDTF">2024-09-02T08:59:46Z</dcterms:created>
  <dcterms:modified xsi:type="dcterms:W3CDTF">2024-09-02T08:59:49Z</dcterms:modified>
</cp:coreProperties>
</file>