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313531-E8CD-49F1-8444-FCAA026F0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E4B93-A96C-4BD6-89D4-60BEACD74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CF624-4401-48B9-8B43-AD53E33AD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508F7-60B5-4406-A57D-E7D5E3F8C6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EFF818-1323-4720-8EC3-9182B4551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20AEE7-1C6B-46F6-95DA-B9C9EBD3F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B1011-BC0D-4259-8C0B-764C94F445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246BCE-57C7-4B05-AB2B-6E3C4FB73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0CCBC0-4103-4405-9116-AC080F00E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BFE6C-4DC3-4E8F-923C-BCD913DF9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12316C-5C12-4A6A-9217-1B5024F4E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6110030004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医药经理核心能力的要求与要素分析解释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医药经理核心能力的要求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医药经理核心能力的要素分析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提升医药经理核心能力的途径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通过对核心能力的明确与培养，提高医药经理在药品研发、市场营销、团队管理等方面的专业素养。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提升医药经理的专业素养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医药行业不断变革，对医药经理的能力要求也在不断变化，因此需要不断更新和完善医药经理的核心能力。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适应医药行业发展需求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优秀的医药经理能够带领团队在激烈的市场竞争中脱颖而出，为企业创造更大的价值。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领导者和管理者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医药经理需要具备领导力和管理能力，能够带领团队实现目标，并协调各方资源，确保项目的顺利进行。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决策者和执行者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医药经理需要在复杂的市场环境中做出决策，并具备执行力，将决策转化为具体的行动计划。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专业顾问和沟通者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医药经理需要具备扎实的医药专业知识和良好的沟通技巧，能够为团队成员和客户提供专业的建议和解决方案，并有效地与各方进行沟通。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医药经理的角色和职责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医药经理需要具备丰富的医药学知识、法规政策认知以及市场趋势洞察力，能够运用专业知识和技能解决工作中的实际问题。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医药经理需要具备领导力和团队管理能力，能够带领团队实现目标，激发团队成员的潜力，提升整体绩效。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领导力与团队管理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医药经理需要具备创新思维和决策能力，能够在复杂多变的市场环境中迅速作出准确判断，把握市场机遇。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创新思维与决策能力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核心能力的定义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提升企业竞争力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医药经理的核心能力直接关系到企业的运营效率和市场竞争力。具备优秀核心能力的医药经理能够带领团队实现卓越业绩，提升企业在行业中的地位和影响力。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适应行业变革与发展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随着医药行业的不断变革与发展，医药经理需要不断提升自身核心能力，以适应市场变化和企业发展需求。只有具备前瞻性和创新性的核心能力，才能引领企业在变革中抓住机遇，实现可持续发展。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提高个人职业价值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医药经理通过不断提升自身核心能力，不仅能够在职业生涯中取得更好的成绩和发展空间，还能够提高个人职业价值，成为行业内的优秀人才和领袖人物。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医药经理核心能力的重要性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医药经理核心能力的要求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专业知识与技能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药学知识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深入了解药物化学、药理学、药剂学等基础知识，以及药品研发、生产、质量控制等流程。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法规与政策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熟悉国内外药品监管法规、政策，确保企业合规经营。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医学知识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掌握基础医学知识，了解疾病发生、发展机制及诊疗方法，以便更好地理解和推广药品。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专业技能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具备市场分析、销售技巧、商务谈判等专业技能，以应对复杂多变的市场环境。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能够激发团队成员潜力，带领团队实现目标，同时具备战略眼光和决策能力。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0125" r="20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团队协作精神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擅长与内外部利益相关者进行有效沟通，协调资源，解决问题。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注重团队合作，发挥集体智慧，共同应对挑战。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领导与团队合作能力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重视品牌建设，提升品牌知名度和美誉度，以增强企业竞争力。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市场调研与分析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能够运用科学方法收集、整理、分析市场数据，洞察市场趋势和客户需求。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营销策略制定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根据市场分析结果，制定相应的营销策略，包括产品定价、推广手段、销售渠道等。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市场分析与营销策略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严格遵守国家法律法规和行业规范，确保企业合法经营。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042" r="20042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建立健全合规管理体系，防范潜在风险，确保企业稳健发展。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在经营决策中遵循伦理原则，关注社会责任，维护公众利益。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伦理决策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法规遵从与伦理决策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https://d.book118.com/276110030004010044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2024-09-12T04:31:31.202</cp:lastPrinted>
  <dcterms:created xsi:type="dcterms:W3CDTF">2024-09-11T20:31:31Z</dcterms:created>
  <dcterms:modified xsi:type="dcterms:W3CDTF">2024-09-11T20:31:33Z</dcterms:modified>
</cp:coreProperties>
</file>