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1F1450-E53D-4308-B6A3-71EFA2CF9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F0E545-BEF3-4FDE-9756-50B97F5AC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BAC730-052E-4C1E-9E11-51A760BB9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70793E-E963-499E-B3F4-33FFAD2BE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DE9A5D-5D09-4477-BA4A-28F0AD3001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04E333-FBA5-4BAD-9EAA-A0D1FA540B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7B6437-0A03-475B-811C-FAC91FE4E5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620261-D18D-4C51-B95C-011FE295E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A32C4E-B88F-4B49-A530-F463B4B5E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335A7-C8E3-4A45-BD68-61F72EF6A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7D489-27B8-46E9-99A4-6554A79EC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11023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975" b="1">
                <a:solidFill>
                  <a:srgbClr val="020000">
                    <a:alpha val="100000"/>
                  </a:srgbClr>
                </a:solidFill>
                <a:latin typeface="Microsoft Yahei"/>
                <a:ea typeface="Microsoft Yahei"/>
                <a:cs typeface="Microsoft Yahei"/>
              </a:rPr>
              <a:t>《酶免疫技术》课件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酶免疫技术概述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酶免疫技术的原理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酶免疫技术的实验流程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酶免疫技术的优缺点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酶免疫技术的应用实例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展望与未来发展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酶免疫技术概述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酶免疫技术是一种将酶的催化作用与免疫反应相结合的生物技术，通过酶促反应放大免疫信号，实现对目标分子的灵敏检测。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高灵敏度、高特异性、操作简便、可实现自动化检测等。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初期阶段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20世纪70年代，研究人员开始探索酶在免疫反应中的应用。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发展阶段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20世纪80年代，酶免疫技术逐渐成熟，并开始应用于临床诊断。</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创新阶段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21世纪初，随着生物技术的不断发展，酶免疫技术在检测灵敏度、特异性等方面取得突破性进展。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酶免疫技术的发展历程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临床诊断</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酶免疫技术广泛应用于感染性疾病、肿瘤、自身免疫性疾病等的诊断。</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生物分析</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在药物研发、食品安全、环境监测等领域，酶免疫技术用于检测生物样品中的微量物质。</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生物医药研究</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酶免疫技术在蛋白质组学、基因组学等领域发挥重要作用，有助于深入了解生物分子结构和功能。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酶免疫技术的应用领域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酶免疫技术的原理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酶联免疫吸附试验（ELISA）</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酶联免疫吸附试验（ELISA）是一种常用的酶免疫技术，其基本原理是将酶标记的抗原或抗体吸附到固相载体上，通过酶促反应检测相应的抗体或抗原。</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在ELISA中，酶标记的抗原或抗体与相应的抗体或抗原结合，形成免疫复合物，该复合物再与固相载体上的酶反应底物发生反应，生成有色产物，通过比色法测定其浓度，从而确定待测抗体或抗原的含量。</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ELISA具有较高的灵敏度和特异性，可应用于多种抗原和抗体的检测，如病毒、细菌、寄生虫、肿瘤标志物等。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ELISA的优点包括操作简便、灵敏度高、特异性强、可自动化等，缺点是实验过程中需要使用大量的洗涤液和酶反应底物，且实验结果易受多种因素影响。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酶标抗体技术是一种将酶标记在抗体上，用于检测抗原的技术。</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酶标抗体技术可应用于多种抗原的检测，如病毒、细菌、寄生虫等。</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酶标抗体技术的优点包括操作简便、灵敏度高、特异性强等，缺点是实验结果易受多种因素影响。</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在酶标抗体技术中，酶标记的抗体与相应的抗原结合，形成免疫复合物，该复合物再与酶反应底物发生反应，生成有色产物，通过比色法测定其浓度，从而确定待测抗原的含量。</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酶标抗体技术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酶标记抗原技术是一种将酶标记在抗原上，用于检测抗体的技术。</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在酶标记抗原技术中，酶标记的抗原与相应的抗体结合，形成免疫复合物，该复合物再与酶反应底物发生反应，生成有色产物，通过比色法测定其浓度，从而确定待测抗体的含量。</a:t>
            </a:r>
          </a:p>
        </p:txBody>
      </p:sp>
      <p:sp>
        <p:nvSpPr>
          <p:cNvPr id="14" name="AutoShape 14"/>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酶标记抗原技术可应用于多种抗体的检测，如病毒、细菌、寄生虫等。</a:t>
            </a:r>
          </a:p>
        </p:txBody>
      </p:sp>
      <p:sp>
        <p:nvSpPr>
          <p:cNvPr id="20" name="AutoShape 20"/>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酶标记抗原技术的优点包括操作简便、灵敏度高、特异性强等，缺点是实验结果易受多种因素影响。</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酶标记抗原技术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2">
              <a:alpha val="3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975443"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酶促化学发光免疫分析是一种将酶促反应与化学发光反应相结合的免疫分析方法。</a:t>
            </a:r>
          </a:p>
        </p:txBody>
      </p:sp>
      <p:sp>
        <p:nvSpPr>
          <p:cNvPr id="10" name="TextBox 10"/>
          <p:cNvSpPr txBox="1"/>
          <p:nvPr/>
        </p:nvSpPr>
        <p:spPr>
          <a:xfrm>
            <a:off x="4629234"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在酶促化学发光免疫分析中，酶标记的抗原或抗体与相应的抗体或抗原结合后，通过酶促反应产生化学发光物质，该物质可发出光信号，通过光电倍增管等仪器检测发光强度，从而确定待测抗体或抗原的含量。</a:t>
            </a:r>
          </a:p>
        </p:txBody>
      </p:sp>
      <p:sp>
        <p:nvSpPr>
          <p:cNvPr id="11" name="TextBox 11"/>
          <p:cNvSpPr txBox="1"/>
          <p:nvPr/>
        </p:nvSpPr>
        <p:spPr>
          <a:xfrm>
            <a:off x="8295001"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酶促化学发光免疫分析具有高灵敏度、高特异性和可定量等优点，可应用于多种抗原和抗体的检测。</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酶促化学发光免疫分析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酶免疫技术的实验流程</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根据实验需求选择合适的酶，如辣根过氧化物酶（HRP）或碱性磷酸酶（AP）。</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酶标记物的选择</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通过化学键将酶与抗体或抗原结合，保持其生物活性。</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酶与抗体或抗原的偶联</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通过测定偶联后的酶活性，评估偶联效果，确保酶标记物的质量。</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偶联效率的检测</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酶标记物的制备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酶免疫反应的步骤</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加样</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将待测样本、酶标记物和相应的抗体或抗原加入到反应孔中。</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孵育</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使样本与酶标记物充分反应，形成免疫复合物。</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洗涤</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去除未结合的酶标记物，减少背景干扰。</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底物显色</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加入底物溶液，酶催化底物生成有色产物。</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https://d.book118.com/276111023004010033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2024-09-01T10:09:57.147</cp:lastPrinted>
  <dcterms:created xsi:type="dcterms:W3CDTF">2024-09-01T02:09:57Z</dcterms:created>
  <dcterms:modified xsi:type="dcterms:W3CDTF">2024-09-01T02:09:59Z</dcterms:modified>
</cp:coreProperties>
</file>