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5AC9D-D2E5-4AAC-B8D3-70D6FF9E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E5D9F-B281-4A2A-8CAB-E0B346B40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3E19A-8D06-4458-8CD3-091ACC6C9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38FB6-091F-4B47-826C-9183F6587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B49473-BD9B-4073-862C-151E66124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62490-0FC1-4CC9-93FE-C479C15F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BC0AA0-96C5-4DE0-BB43-26BB8547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4769C-20D6-4814-9E42-7AE6F3F8B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0916A-83E4-42BA-ABCB-3C76FD8E8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978BD-AC04-4333-BDE9-C5828089F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913E0-EB01-4A42-BC39-050CEF27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204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仓管员试用期工作总结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未来工作计划及展望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在入职培训期间，我认真学习了公司的规章制度、仓库管理流程、安全操作规范等相关知识，为后续工作打下了坚实基础。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通过积极与同事沟通交流，我迅速熟悉了仓库的工作环境，包括货物存放区域、办公区域、设备使用等，为顺利开展工作创造了良好条件。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入职培训及环境适应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工作环境适应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培训内容掌握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在试用期内，我明确了自己的岗位职责，包括货物入库、出库、盘点、记录等各个环节的操作和管理，确保仓库的正常运转。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根据工作需要和自身能力，领导合理安排了工作任务，使我能够在实践中不断提升自己的专业技能和综合素质。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任务分配合理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岗位职责与任务分配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流程掌握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通过日常工作的不断积累和实践，我逐渐掌握了仓库管理的各个流程，包括货物进出库流程、盘点流程、异常处理流程等，能够独立完成各项任务。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团队协作顺畅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在工作中，我积极与同事协作配合，形成了良好的团队氛围。在遇到问题和困难时，大家能够相互支持、共同解决，保证了工作的顺利进行。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工作流程熟悉程度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货物入库操作规范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严格执行入库流程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确保所有入库货物均按照规定的流程进行操作，包括验收、清点、分类、上架等环节，确保货物的准确性和完整性。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货物信息录入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及时将入库货物的详细信息录入仓库管理系统，包括品名、规格、数量、生产日期等，确保数据的准确性和可追溯性。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在入库过程中遇到异常情况，如货物损坏、数量不符等，及时与供应商或相关部门沟通解决，确保问题得到妥善处理。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按照规定的周期对仓库进行全面盘点，确保库存数据的准确性，及时发现并处理盘亏、盘盈等问题。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及时更新仓库管理系统中的库存数据，确保数据的实时性和准确性，为决策提供支持。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库存记录维护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17" r="14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在盘点过程中发现异常情况，如货物丢失、损坏等，及时查明原因并采取措施，确保问题得到及时解决。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库存盘点与记录准确性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出库计划制定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根据客户需求和库存情况，制定合理的出库计划，确保货物按时、按量发出。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出库操作规范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严格按照出库流程进行操作，包括拣货、复核、打包、发货等环节，确保货物的准确性和完整性。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在出库过程中遇到异常情况，如货物损坏、数量不符等，及时与客户或相关部门沟通解决，确保问题得到妥善处理。同时，对出库流程进行持续优化和改进，提高发货效率和客户满意度。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出库发货流程优化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我时刻保持与同事间的良好沟通，及时共享工作信息和数据，确保仓库运营的高效和准确。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协作意识增强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在试用期内，我积极与同事合作，共同完成了多个仓库管理项目，如库存盘点、货物分类和存储优化等。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在团队中，我明确自己的职责，同时也愿意主动承担额外任务，与同事们相互支持，共同应对工作中的挑战。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与同事间协作情况回顾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问题反馈与解决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当遇到跨部门沟通问题时，我及时记录并反馈给上级或相关部门，积极寻求解决方案，确保仓库工作的顺利进行。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我积极参与跨部门的合作项目，如协助生产部门优化生产计划，确保原材料和半成品的及时供应。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我主动与其他部门建立沟通渠道，如与生产、采购和销售部门定期召开会议，确保信息的顺畅流通。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跨部门沟通问题解决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https://d.book118.com/276112041230010054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2024-09-22T04:28:36.718</cp:lastPrinted>
  <dcterms:created xsi:type="dcterms:W3CDTF">2024-09-21T20:28:36Z</dcterms:created>
  <dcterms:modified xsi:type="dcterms:W3CDTF">2024-09-21T20:28:38Z</dcterms:modified>
</cp:coreProperties>
</file>