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CCE43-C3DC-411F-B1F7-B7682F81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6A01B-22F0-4544-BF36-B941B2A8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6D07D-06ED-4EB9-8E86-407C6CE6A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6E7D8-2233-48E7-9051-EDED0A1CA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C578F5-113E-4B4B-AE06-376B31A1E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FBA8F7-5AD0-4869-A64A-C39F3BAA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009F7-4541-49E7-A511-A0708F81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56908-5CCD-4E3E-8DCB-05A0F52D4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A8DA7-6EF0-48F6-B2D3-20836E31D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58F4F-20A4-4D4C-8AA9-7E665DEC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15D8A-3BEB-47D8-9B80-A7965C4E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2053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舞出动物的俏皮动物舞蹈教学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动物舞蹈概述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俏皮动物舞蹈基础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常见俏皮动物舞蹈教学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俏皮动物舞蹈编排与创作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俏皮动物舞蹈表演与评价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俏皮动物舞蹈发展趋势与展望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动物舞蹈概述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动物舞蹈定义与特点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动物舞蹈是一种模仿动物动作和神态的舞蹈形式，通过舞蹈者的身体语言和表情来展现动物的俏皮、可爱和生动。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动物舞蹈注重身体的灵活性和协调性，强调舞蹈者对动物特征的把握和表现，同时融合了舞蹈艺术的美感和韵律感。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动物舞蹈起源于原始社会的模仿舞蹈，人们通过模仿动物的动作来祈求狩猎成功或表达对动物的崇拜。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随着社会的发展和文化的交流，动物舞蹈逐渐演变成一种具有表演性和观赏性的艺术形式，广泛应用于舞台表演、节日庆典等场合。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动物舞蹈起源与发展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3" b="11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动物舞蹈的风格多样，既有欢快的、活泼的，也有优雅的、抒情的，舞蹈者可以根据不同的动物特点和表演需求来选择适合的风格。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根据不同的动物种类和舞蹈特点，动物舞蹈可以分为多种类型，如猫舞、狗舞、鸟舞、鱼舞等。每种类型的动物舞蹈都有其独特的动作和神态，需要舞蹈者进行针对性的学习和练习。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动物舞蹈风格与分类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俏皮动物舞蹈基础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模仿动物特征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通过舞蹈动作模仿动物的典型特征，如猴子的抓耳挠腮、猫咪的伸懒腰等。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夸张化表现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在模仿的基础上，将动物特征进行夸张化处理，增强舞蹈的趣味性和表现力。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节奏感把握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将动物动作与音乐节奏相结合，形成具有规律性和美感的舞蹈动作组合。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俏皮动物舞蹈动作要素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俏皮动物舞蹈节奏感培养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听音乐拍子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通过听音乐、数拍子的方式培养对节奏的感知能力，为舞蹈动作的节奏把握打下基础。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舞蹈动作与节奏配合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将舞蹈动作与音乐节奏紧密配合，形成协调一致的舞蹈效果。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多练习多感受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通过反复练习和感受，逐渐提高对节奏的敏感度和把握能力。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情感投入与传递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在舞蹈表演中投入自己的情感，并通过舞蹈动作和表情将情感传递给观众，引起观众的共鸣和反响。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观察动物神态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通过观察动物的神态、动作和表情，了解动物的特点和习性，为舞蹈表现提供素材和灵感。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舞蹈动作与神态结合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将观察到的动物神态与舞蹈动作相结合，形成具有生动表现力的舞蹈形象。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俏皮动物舞蹈表现力提升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常见俏皮动物舞蹈教学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轻轻踮起脚尖，模仿小猫小步快走的动作，注意保持身体的平衡和稳定。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792" b="11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模仿小猫走路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将双手向上伸展，模仿小猫伸展身体的动作，感受身体的柔韧性和舒展感。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伸展身体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通过扭动臀部来模仿小猫的俏皮可爱，这个动作可以加入一些跳跃和转身的元素，让整个舞蹈更加生动有趣。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扭动臀部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小猫俏皮舞蹈教学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通过快速摆动臀部来模仿小狗摇尾巴的动作，这个动作可以表达出小狗的活泼和兴奋。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模仿小狗摇尾巴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手脚并用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扭动身体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将手脚并用，模仿小狗奔跑的动作，注意保持节奏感和协调性。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通过扭动身体来模仿小狗的俏皮可爱，可以加入一些翻滚和跳跃的动作，增加整个舞蹈的趣味性。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小狗俏皮舞蹈教学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将双手展开，模仿小鸟展翅飞翔的动作，感受身体的轻盈和自由。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模仿小鸟展翅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通过跳跃来模仿小鸟的灵动和欢快，可以加入一些转身和摆动的元素，让整个舞蹈更加活泼。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跳跃动作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将手脚配合起来，模仿小鸟在树枝上跳跃的动作，注意保持身体的平衡和稳定。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手脚配合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小鸟俏皮舞蹈教学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https://d.book118.com/276112053040010045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2024-09-13T22:00:18.722</cp:lastPrinted>
  <dcterms:created xsi:type="dcterms:W3CDTF">2024-09-13T14:00:18Z</dcterms:created>
  <dcterms:modified xsi:type="dcterms:W3CDTF">2024-09-13T14:00:20Z</dcterms:modified>
</cp:coreProperties>
</file>