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21272-2EF4-4508-94CA-F9831893F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34C39-3ADA-47DE-B5CD-FEAC565DC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35985-6A00-4CB3-B4CA-B27FE379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63EFF-7379-4F80-BF42-A80578763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12083C-A504-4E89-88C6-3954C874A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BF2274-175E-4799-A009-23357FB54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19DB13-638C-4A58-8C78-091E09D72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16B46-FA0B-45AE-A2A2-9E18CE08B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B6189-81A5-40A6-B5A2-6CB02911F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DB066-FFB3-401D-8907-CC3B557A7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EBF4F-D05B-4CBF-B143-A133B7CDC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12103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民政部门绩效管理工作方案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绩效计划制定与实施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组织保障与监督机制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绩效管理背景与目标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社会救助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负责城乡居民最低生活保障、特困人员救助供养、临时救助、生活无着流浪乞讨人员救助等工作。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推进婚俗和殡葬改革，拟订婚姻、殡葬、残疾人权益保护、生活无着流浪乞讨人员救助管理政策，参与拟订残疾人集中就业扶持政策。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拟订社会团体、基金会、社会服务机构等社会组织登记和监督管理办法并组织实施，依法对社会组织进行登记管理和执法监督。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拟订城乡基层群众自治建设和社区治理政策，指导城乡社区治理体系和治理能力建设，提出加强和改进城乡基层政权建设的建议，推动基层民主政治建设。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基层政权建设和社区治理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民政部门职能及重要性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通过设定明确的绩效目标和评估标准，引导民政部门工作人员积极投入工作，提高工作效率。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通过对绩效数据的分析和比较，发现资源配置中存在的问题和不足，进而优化资源分配，提高资源利用效率。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通过绩效管理，不断改进服务流程和提高服务水平，为民众提供更加优质、高效的服务。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绩效管理意义与目的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鼓励工作人员提出创新性意见和建议，促进工作不断改进和优化。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优化资源配置，提高资源利用效率。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服务满意度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提升民众对民政部门服务的满意度。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建立科学、合理、有效的绩效管理体系，提高民政部门工作效率和服务质量。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业务办理效率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缩短业务办理时间，提高办理效率。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总体目标与具体指标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绩效计划制定与实施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制定绩效计划流程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根据民政部门的发展战略和年度工作计划，明确绩效管理的总体目标和具体目标。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通过对民政部门工作现状的全面分析，找出存在的问题和薄弱环节。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针对目标和现状，制定具体的绩效计划，包括关键绩效指标、目标值、权重、考核周期、数据来源等。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审批与发布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绩效计划经过审批后，向全体员工发布，确保员工了解并认同绩效计划。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包括业务数量、质量、效率等方面的指标，如社会救助人数、婚姻登记数量、社会组织数量等。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包括服务满意度、投诉处理及时率、政策知晓率等方面的指标，反映民政部门的服务质量和公众满意度。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体现民政部门在预算管理、资金使用等方面的绩效，如预算执行情况、三公经费支出等。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确定关键绩效指标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设定合理目标值及权重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目标值设定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根据历史数据、行业标准和实际情况，设定合理且具有挑战性的目标值。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权重分配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根据各项指标的重要性和影响程度，合理分配权重，体现各项工作的优先级。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鼓励员工提出改进意见和建议，不断完善绩效计划，提高民政部门的整体绩效水平。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建立定期监督检查机制，对绩效计划的执行情况进行跟踪和监控。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根据监督检查的结果，对绩效计划进行及时调整和优化，确保计划与实际工作相符合。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实施过程中的调整与优化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绩效评估方法与标准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通过设定明确的绩效目标，对完成情况进行衡量和评估，适用于整体绩效评估。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提炼出关键绩效指标，对重要工作成果进行量化评估，适用于重点工作评估。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通过上级、下级、同事、客户等多方面的反馈，全面评估个人绩效，适用于个人绩效评估。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评估方法选择及适用性分析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结合民政部门工作职责和实际情况，制定科学合理的绩效评估标准。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制定绩效评估标准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对评估标准进行量化处理，明确各项指标的权重和评分标准，确保评估结果客观公正。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评估标准制定及量化处理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通过调查问卷、访谈、资料收集等方式，收集与绩效评估相关的数据和信息。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数据汇总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对收集到的数据进行整理、分类和归纳，提取有效信息进行评估。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将整理后的数据按照评估标准进行汇总，形成绩效评估结果。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数据收集、整理与汇总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将绩效评估结果及时反馈给被评估对象，指出优点和不足，提出改进意见。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沟通机制建立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建立有效的沟通机制，鼓励被评估对象提出异议和建议，促进双方达成共识。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根据反馈意见和建议，不断完善绩效评估方法和标准，提高评估的准确性和公正性。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结果反馈与沟通机制建立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https://d.book118.com/276112103212010044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2024-09-13T07:29:02.743</cp:lastPrinted>
  <dcterms:created xsi:type="dcterms:W3CDTF">2024-09-12T23:29:02Z</dcterms:created>
  <dcterms:modified xsi:type="dcterms:W3CDTF">2024-09-12T23:29:05Z</dcterms:modified>
</cp:coreProperties>
</file>