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JMRQOJ+MS-UIGothic"/>
      <p:regular r:id="rId18"/>
    </p:embeddedFont>
    <p:embeddedFont>
      <p:font typeface="LGPEDF+GIHVJB+ArialMT"/>
      <p:regular r:id="rId19"/>
    </p:embeddedFont>
    <p:embeddedFont>
      <p:font typeface="TBCSRN+VEQLQE+MicrosoftYaHei-Bold"/>
      <p:regular r:id="rId20"/>
    </p:embeddedFont>
    <p:embeddedFont>
      <p:font typeface="UKNKGI+SLJMHL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1F355-D552-4C21-8820-68BADC29D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F893-8CAF-4822-A10A-2822C04F0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A3A2D-4036-47DB-B523-ABCD547CD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0D1B3-D508-4222-A07A-E918A862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4E39D-0D7E-469E-963A-44373402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54BF7-9F8F-4FB2-A553-179A181E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55CE8A-EF0E-45CB-8568-E6E016398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E964B-ECAA-4FDA-9287-4067F504F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181C4-89DB-4D33-9AD9-147C9128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DEFA2-B208-4F3E-B9B6-F92A9709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A2D06-44C1-4E0B-9115-0F5C8BA9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212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JMRQOJ+MS-UIGothic"/>
                <a:cs typeface="JMRQOJ+MS-UIGothic"/>
              </a:rPr>
              <a:t>有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奖竞</a:t>
            </a:r>
            <a:r>
              <a:rPr sz="4950">
                <a:solidFill>
                  <a:srgbClr val="2C4A1E"/>
                </a:solidFill>
                <a:latin typeface="JMRQOJ+MS-UIGothic"/>
                <a:cs typeface="JMRQOJ+MS-UIGothic"/>
              </a:rPr>
              <a:t>答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495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JMRQOJ+MS-UIGothic"/>
                <a:cs typeface="JMRQO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643060"/>
            <a:ext cx="2795276" cy="2978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GPEDF+GIHVJB+ArialMT"/>
                <a:cs typeface="LGPEDF+GIHVJ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型介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GPEDF+GIHVJB+ArialMT"/>
                <a:cs typeface="LGPEDF+GIHVJ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目内容展示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GPEDF+GIHVJB+ArialMT"/>
                <a:cs typeface="LGPEDF+GIHVJ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答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技巧指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GPEDF+GIHVJB+ArialMT"/>
                <a:cs typeface="LGPEDF+GIHVJ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常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见错误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LGPEDF+GIHVJB+ArialMT"/>
                <a:cs typeface="LGPEDF+GIHVJB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2C4A1E"/>
                </a:solidFill>
                <a:latin typeface="JMRQOJ+MS-UIGothic"/>
                <a:cs typeface="JMRQOJ+MS-UIGothic"/>
              </a:rPr>
              <a:t>目解析与答案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2C4A1E"/>
                </a:solidFill>
                <a:latin typeface="JMRQOJ+MS-UIGothic"/>
                <a:cs typeface="JMRQOJ+MS-UIGothic"/>
              </a:rPr>
              <a:t>型介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单选题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唯一答案，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明了。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单选题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是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答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目中最常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型之一，通常用于考察参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者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点的准确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和理解。每个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只有一个正确答案，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41400"/>
                </a:solidFill>
                <a:latin typeface="JMRQOJ+MS-UIGothic"/>
                <a:cs typeface="JMRQOJ+MS-UIGothic"/>
              </a:rPr>
              <a:t>明了，便于快速回答。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选题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多个答案，考察全面。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选题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通常用于考察参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点的全面理解和掌握，每个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通常有多个正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确答案，需要参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者准确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所有正确的答案。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判断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对错</a:t>
            </a:r>
            <a:r>
              <a:rPr sz="1500">
                <a:solidFill>
                  <a:srgbClr val="FFFFFF"/>
                </a:solidFill>
                <a:latin typeface="JMRQOJ+MS-UIGothic"/>
                <a:cs typeface="JMRQOJ+MS-UIGothic"/>
              </a:rPr>
              <a:t>分明，考察理解。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判断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通常用于考察参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者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知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点的理解程度，每个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通常包含一个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述或描述，参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者需要根据自己的理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43724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JMRQOJ+MS-UIGothic"/>
                <a:cs typeface="JMRQOJ+MS-UIGothic"/>
              </a:rPr>
              <a:t>解判断其真假。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填空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8564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空白，考察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填空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通常用于考察参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者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点的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细节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掌握程度，每个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通常包含一个句子或段落，参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赛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者需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要根据上下文填写缺失的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词语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或短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2C4A1E"/>
                </a:solidFill>
                <a:latin typeface="JMRQOJ+MS-UIGothic"/>
                <a:cs typeface="JMRQOJ+MS-UIGothic"/>
              </a:rPr>
              <a:t>目内容展示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文学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类题</a:t>
            </a: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考察文化素养，涉及文学作品、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作者、人物关系等。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例如，《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楼梦》中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贾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宝玉和林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黛玉的关系是什么？巴金是哪个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期的作家？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科普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类题</a:t>
            </a: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考察科学知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，涉及自然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象、科学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原理等。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例如，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什么会出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日食？地球的自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和公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是如何影响四季的？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史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类题</a:t>
            </a: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34812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考察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史事件，涉及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、人物、事件等。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例如，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谁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是中国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史上的</a:t>
            </a:r>
            <a:r>
              <a:rPr sz="1350">
                <a:solidFill>
                  <a:srgbClr val="041400"/>
                </a:solidFill>
                <a:latin typeface="UKNKGI+SLJMHL+MicrosoftYaHei"/>
                <a:cs typeface="UKNKGI+SLJMHL+MicrosoftYaHei"/>
              </a:rPr>
              <a:t>“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烽火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戏诸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侯</a:t>
            </a:r>
            <a:r>
              <a:rPr sz="1350">
                <a:solidFill>
                  <a:srgbClr val="041400"/>
                </a:solidFill>
                <a:latin typeface="UKNKGI+SLJMHL+MicrosoftYaHei"/>
                <a:cs typeface="UKNKGI+SLJMHL+MicrosoftYaHei"/>
              </a:rPr>
              <a:t>”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？五四运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是在哪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一年爆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41400"/>
                </a:solidFill>
                <a:latin typeface="JMRQOJ+MS-UIGothic"/>
                <a:cs typeface="JMRQOJ+MS-UIGothic"/>
              </a:rPr>
              <a:t>的？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生活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类题</a:t>
            </a:r>
            <a:r>
              <a:rPr sz="3000">
                <a:solidFill>
                  <a:srgbClr val="2C4A1E"/>
                </a:solidFill>
                <a:latin typeface="JMRQOJ+MS-UIGothic"/>
                <a:cs typeface="JMRQOJ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C4A1E"/>
                </a:solidFill>
                <a:latin typeface="JMRQOJ+MS-UIGothic"/>
                <a:cs typeface="JMRQOJ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4812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考察生活常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，涉及健康、安全、礼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JMRQOJ+MS-UIGothic"/>
                <a:cs typeface="JMRQOJ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例如，如何在</a:t>
            </a:r>
            <a:r>
              <a:rPr sz="1350">
                <a:solidFill>
                  <a:srgbClr val="16250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急情况下</a:t>
            </a:r>
            <a:r>
              <a:rPr sz="1350">
                <a:solidFill>
                  <a:srgbClr val="16250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行心肺复</a:t>
            </a:r>
            <a:r>
              <a:rPr sz="1350">
                <a:solidFill>
                  <a:srgbClr val="16250F"/>
                </a:solidFill>
                <a:latin typeface="SimSun"/>
                <a:cs typeface="SimSun"/>
              </a:rPr>
              <a:t>苏</a:t>
            </a: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什么是正确的握手礼</a:t>
            </a:r>
            <a:r>
              <a:rPr sz="1350">
                <a:solidFill>
                  <a:srgbClr val="16250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16250F"/>
                </a:solidFill>
                <a:latin typeface="JMRQOJ+MS-UIGothic"/>
                <a:cs typeface="JMRQOJ+MS-UIGothic"/>
              </a:rPr>
              <a:t>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BCSRN+VEQLQE+MicrosoftYaHei-Bold"/>
                <a:cs typeface="TBCSRN+VEQLQE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TBCSRN+VEQLQE+MicrosoftYaHei-Bold"/>
                <a:cs typeface="TBCSRN+VEQLQ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JMRQOJ+MS-UIGothic"/>
                <a:cs typeface="JMRQOJ+MS-UIGothic"/>
              </a:rPr>
              <a:t>答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题</a:t>
            </a:r>
            <a:r>
              <a:rPr sz="4500">
                <a:solidFill>
                  <a:srgbClr val="2C4A1E"/>
                </a:solidFill>
                <a:latin typeface="JMRQOJ+MS-UIGothic"/>
                <a:cs typeface="JMRQOJ+MS-UIGothic"/>
              </a:rPr>
              <a:t>技巧指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https://d.book118.com/276112122132010054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JMRQOJ+MS-UIGothic</vt:lpstr>
      <vt:lpstr>SimSun</vt:lpstr>
      <vt:lpstr>Times New Roman</vt:lpstr>
      <vt:lpstr>LGPEDF+GIHVJB+ArialMT</vt:lpstr>
      <vt:lpstr>TBCSRN+VEQLQE+MicrosoftYaHei-Bold</vt:lpstr>
      <vt:lpstr>UKNKGI+SLJMHL+MicrosoftYaHei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2024-09-21T16:32:23.408</cp:lastPrinted>
  <dcterms:created xsi:type="dcterms:W3CDTF">2024-09-21T08:32:23Z</dcterms:created>
  <dcterms:modified xsi:type="dcterms:W3CDTF">2024-09-21T08:32:24Z</dcterms:modified>
</cp:coreProperties>
</file>