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E0935-4791-4BC6-8A30-132C0B090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1E89C-B84B-4FC4-9F85-CF235DF8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5003B-B204-4FC6-9188-FDD61093F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4F17A-60A0-4ACA-934D-28CFBE8B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EF4AC1-E210-4D0C-B51F-983FDE0E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E5712A-2D29-4055-A72B-1C5012CD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37E57-DC0A-4494-BA43-0D7E96806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34AC4-32D3-4C1A-B6AA-B4596E832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18529-45FA-436D-8D80-71EFD6F0F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2793A-9A0E-4DEC-91FD-8B0B97216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88FBB-60DB-4357-9DC9-10A1DCDE1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21500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数理统计学基础性学科理论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数理统计学的描述性统计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数理统计学的推断性统计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数理统计学是数学的一个分支，它运用概率论等数学理论和方法，研究如何有效地收集、整理和分析带有随机影响的数据，并对所考虑的问题作出推断或预测，为采取某种决策和行动提供依据和建议。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数理统计学是应用数学中研究随机现象规律性的一门学科，它主要研究如何有效地收集、整理、分析数据，并对所研究的问题作出推断或预测。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数理统计学的研究对象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数理统计学的研究对象是随机现象，即具有不确定性的现象。这些现象在大量重复试验或观察下会呈现出一定的规律性，即统计规律性。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数理统计学通过对随机现象的观测数据进行收集、整理、分析，揭示其内在的统计规律性，进而对未知的现象进行推断和预测。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542" r="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数理统计学的研究方法主要包括描述性统计和推断性统计两大类。描述性统计是对数据进行整理、概括和描述的方法，而推断性统计则是根据样本数据对总体进行推断和预测的方法。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数理统计学在研究方法上强调数据的收集、整理和分析过程，以及基于数据的推断和预测过程。同时，数理统计学也注重理论研究和实际应用相结合，通过数学模型和统计方法来解决实际问题。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数理统计学的研究方法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研究对象的全体个体所构成的集合，通常用一个大写字母表示，如$X$。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从总体中随机抽取的一部分个体所构成的集合，用于推断总体的性质。样本通常用小写字母表示，如$x_1, x_2, ldots, x_n$。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样本中所包含的个体数目，用$n$表示。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随机变量与概率分布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描述随机试验结果的变量，可以是离散的或连续的。离散型随机变量通常用大写字母表示，如$X$；连续型随机变量则用小写字母表示，如$x$。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描述随机变量取值的概率规律。对于离散型随机变量，常用概率分布列或概率函数表示；对于连续型随机变量，则用概率密度函数表示。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常见概率分布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二项分布、泊松分布、正态分布等。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由样本数据计算得出的用于描述样本特征的量，如样本均值、样本方差等。统计量通常不依赖于总体分布的具体形式。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当从总体中随机抽取多个样本时，由这些样本的统计量所构成的分布。常见的抽样分布有$chi^2$分布、$t$分布和$F$分布等。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抽样分布的性质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包括期望、方差、分位数等，这些性质可用于对总体参数进行推断和假设检验。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统计量与抽样分布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数理统计学的描述性统计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确定数据来源，包括观察、实验、调查等。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对数据进行清洗、筛选和分类，以便于后续分析。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根据数据性质，可分为定性数据和定量数据。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常见的图表类型包括直方图、折线图、散点图、箱线图等。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图表解读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根据数据类型和分析目的，选择合适的图表类型进行展示。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通过图表展示，可以直观地发现数据的分布规律、异常值和趋势等。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数据的图表展示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https://d.book118.com/276112150023010050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2024-09-15T06:28:52.213</cp:lastPrinted>
  <dcterms:created xsi:type="dcterms:W3CDTF">2024-09-14T22:28:52Z</dcterms:created>
  <dcterms:modified xsi:type="dcterms:W3CDTF">2024-09-14T22:28:54Z</dcterms:modified>
</cp:coreProperties>
</file>