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23026-827B-4B33-8CDC-1F7CCD53B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91E44-82FE-4DB9-948D-700239B4D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C9F57-48AF-4966-96BA-BCF22EA22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F0CB7-5F4B-4592-A263-C0015ED60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B54B1A-BC2E-4D14-8FA3-A1A2E5997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2DC326-80B8-484E-B713-95786AAF4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C6E2C-9A28-4C93-BCC2-F7E876996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5C9F5-E3D9-40E6-A1B6-590AAEB5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1C924-8BB9-433B-ACE9-97BC4E9A8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6CEF8-C4EA-41D3-8CE9-4440B716F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0ED16-687E-4721-B9D1-77C6434E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10" r:id="rId2"/>
    <p:sldLayoutId id="2147484711" r:id="rId3"/>
    <p:sldLayoutId id="2147484712" r:id="rId4"/>
    <p:sldLayoutId id="2147484713" r:id="rId5"/>
    <p:sldLayoutId id="2147484714" r:id="rId6"/>
    <p:sldLayoutId id="2147484715" r:id="rId7"/>
    <p:sldLayoutId id="2147484716" r:id="rId8"/>
    <p:sldLayoutId id="2147484717" r:id="rId9"/>
    <p:sldLayoutId id="2147484718" r:id="rId10"/>
    <p:sldLayoutId id="214748471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1221113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张某某,a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物流环境分析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物流环境概述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物流环境分析的意义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物流环境分析的实践应用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物流环境分析的方法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物流环境分析的挑战与对策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物流环境概述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物流环境的定义</a:t>
            </a:r>
            <a:endParaRPr lang="zh-CN" altLang="en-US"/>
          </a:p>
        </p:txBody>
      </p:sp>
      <p:sp>
        <p:nvSpPr>
          <p:cNvPr id="10490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物流环境是指与物流活动相关的各种外部因素和条件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包括政策法规、经济、技术、自然环境等方面的因素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物流环境对物流活动有着重要的影响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了解和掌握物流环境是进行物流规划和管理的重要前提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物流环境的重要性</a:t>
            </a:r>
            <a:endParaRPr lang="zh-CN" altLang="en-US"/>
          </a:p>
        </p:txBody>
      </p:sp>
      <p:sp>
        <p:nvSpPr>
          <p:cNvPr id="104908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物流环境对城市发展的影响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物流环境对国际贸易的影响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物流环境对经济的影响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物流环境对企业的作用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物流环境的变化趋势</a:t>
            </a:r>
            <a:endParaRPr lang="zh-CN" altLang="en-US"/>
          </a:p>
        </p:txBody>
      </p:sp>
      <p:sp>
        <p:nvSpPr>
          <p:cNvPr id="10491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电子商务的快速发展推动了物流行业的变革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物联网、大数据等技术的应用提高了物流效率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环保、可持续发展成为物流行业的重要议题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物流行业正朝着智能化、自动化的方向发展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物流环境分析的意义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帮助企业了解市场状况</a:t>
            </a:r>
            <a:endParaRPr lang="zh-CN" altLang="en-US"/>
          </a:p>
        </p:txBody>
      </p:sp>
      <p:sp>
        <p:nvSpPr>
          <p:cNvPr id="10492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物流环境分析有助于企业制定有针对性的营销策略和销售计划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物流环境分析有助于企业了解市场需求、竞争态势和消费者行为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物流环境分析可以帮助企业识别市场机会和潜在威胁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物流环境分析有助于企业提高市场竞争力，实现可持续发展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指导企业制定物流策略</a:t>
            </a:r>
            <a:endParaRPr lang="zh-CN" altLang="en-US"/>
          </a:p>
        </p:txBody>
      </p:sp>
      <p:sp>
        <p:nvSpPr>
          <p:cNvPr id="10493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了解市场需求和竞争状况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增强企业竞争力和可持续发展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提高物流效率和降低成本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优化物流网络和运输方式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提高企业物流运营效率</a:t>
            </a:r>
            <a:endParaRPr lang="zh-CN" altLang="en-US"/>
          </a:p>
        </p:txBody>
      </p:sp>
      <p:sp>
        <p:nvSpPr>
          <p:cNvPr id="10494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物流环境分析有助于企业了解市场需求和竞争态势，制定合理的物流策略。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物流环境分析是企业持续改进和创新的重要手段，有助于提高企业竞争力。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物流环境分析有助于企业发现潜在的市场机会和风险，为决策提供有力支持。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通过分析物流环境，企业可以优化物流流程，降低成本，提高物流运营效率。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物流环境分析的方法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宏观环境分析</a:t>
            </a:r>
            <a:endParaRPr lang="zh-CN" altLang="en-US"/>
          </a:p>
        </p:txBody>
      </p:sp>
      <p:sp>
        <p:nvSpPr>
          <p:cNvPr id="104959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政治环境：分析国家政策、法规对物流行业的影响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经济环境：分析经济增长、通货膨胀等因素对物流行业的影响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社会环境：分析人口结构、消费习惯等因素对物流行业的影响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技术环境：分析信息技术、物联网技术等新技术对物流行业的影响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行业环境分析</a:t>
            </a:r>
            <a:endParaRPr lang="zh-CN" altLang="en-US"/>
          </a:p>
        </p:txBody>
      </p:sp>
      <p:sp>
        <p:nvSpPr>
          <p:cNvPr id="104966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行业政策法规：分析行业相关的政策法规，包括政策对行业的影响等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行业技术发展：分析行业相关的技术发展情况，包括新技术、新应用等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行业发展趋势：分析行业未来的发展方向和趋势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行业竞争格局：分析行业内的竞争情况，包括竞争对手、市场份额等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https://d.book118.com/276112211132010035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Office Theme</vt:lpstr>
      <vt:lpstr>物流环境分析</vt:lpstr>
      <vt:lpstr>目录</vt:lpstr>
      <vt:lpstr>添加章节标题</vt:lpstr>
      <vt:lpstr>物流环境概述</vt:lpstr>
      <vt:lpstr>PowerPoint Presentation</vt:lpstr>
      <vt:lpstr>物流环境的定义</vt:lpstr>
      <vt:lpstr>物流环境的重要性</vt:lpstr>
      <vt:lpstr>物流环境的变化趋势</vt:lpstr>
      <vt:lpstr>物流环境分析的意义</vt:lpstr>
      <vt:lpstr>PowerPoint Presentation</vt:lpstr>
      <vt:lpstr>帮助企业了解市场状况</vt:lpstr>
      <vt:lpstr>指导企业制定物流策略</vt:lpstr>
      <vt:lpstr>提高企业物流运营效率</vt:lpstr>
      <vt:lpstr>物流环境分析的方法</vt:lpstr>
      <vt:lpstr>PowerPoint Presentation</vt:lpstr>
      <vt:lpstr>宏观环境分析</vt:lpstr>
      <vt:lpstr>行业环境分析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2024-09-05T10:44:52.100</cp:lastPrinted>
  <dcterms:created xsi:type="dcterms:W3CDTF">2024-09-05T02:44:52Z</dcterms:created>
  <dcterms:modified xsi:type="dcterms:W3CDTF">2024-09-05T02:44:54Z</dcterms:modified>
</cp:coreProperties>
</file>