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9E6F35-4091-4AF8-9163-B76A66337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76CFC2-FA61-422D-A778-570B2F24B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F1E554-3D1B-4192-83AA-661C921DC0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B45C96-CC97-4A6C-9D87-978C575C53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CF958C-6719-4227-B442-D543EEC883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9F0345-E249-41E1-BD80-543D949986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70C18E-6EFA-4D3E-8009-119D32A5F3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121147-5A6E-49B6-8039-61E6273D74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7B7B14-7C95-4BF0-8FFB-FFC1A01DE7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A1813-F3DC-4F2C-86C1-32EC480BF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FCE01-C464-47D1-A5C9-EF0B5FC70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11314003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计算机基础知识教程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计算机概述与发展历程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计算机硬件组成与原理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计算机软件系统与操作环境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计算机网络基础与互联网应用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数据存储与处理技术探讨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编程语言与算法入门指导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总结回顾与拓展学习资源推荐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计算机概述与发展历程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计算机是一种能够按照程序运行，自动、高速处理数据的现代化智能电子设备。根据使用目的和规模的不同，计算机可分为巨型机、大型机、中型机、小型机和微型机等。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是一种能够存储、处理和传输数据的机器，它可以执行多种任务，如文字处理、图像处理、游戏娱乐等。根据计算机的规模和用途，计算机可以分为巨型机、大型机、中型机、小型机和微型机等。这些不同类型的计算机各有其特点和应用领域，如巨型机主要用于大规模科学计算和工程模拟，而微型机则广泛应用于个人计算和便携式设备。</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发展历程回顾</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计算机的发展历程经历了从机械式计算机、电子管计算机、晶体管计算机、集成电路计算机到大规模集成电路计算机的演变。在这个过程中，计算机的性能不断提高，体积不断减小，应用领域也不断扩大。</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计算机的发展历程可以追溯到17世纪的机械式计算机，但真正的电子计算机则是在20世纪初出现的。早期的电子计算机使用电子管作为主要元件，体积庞大，耗电量大，运算速度也较慢。随着科技的发展，晶体管、集成电路和大规模集成电路等更加先进的元件逐渐取代了电子管，使得计算机的体积不断减小，运算速度不断提高。同时，计算机的应用领域也不断扩大，从最初的军事和科学研究领域逐渐扩展到商业、教育、家庭等各个领域。未来，随着人工智能、云计算等技术的不断发展，计算机的应用前景将更加广阔。</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未来计算机的发展趋势包括人工智能化、网络化、量子计算和生物计算等。这些技术的发展将进一步改变我们的生活和工作方式。</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科技的不断发展，未来计算机的发展趋势将更加多元化和智能化。人工智能技术将使得计算机能够更好地模拟人类的思维和行为，提高人机交互的智能化水平。网络技术的发展将使得计算机能够更好地实现全球范围内的信息共享和交流。量子计算和生物计算等新兴技术也将为计算机的发展带来新的机遇和挑战。未来计算机的性能将更加卓越，应用领域将更加广泛，对人类社会的影响也将更加深远。</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未来趋势展望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计算机硬件组成与原理</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中央处理器是计算机的核心部件，负责执行指令和处理数据。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中央处理器（CPU）是计算机的运算和控制核心，负责执行计算机程序中的指令，处理和操作数据。CPU的性能决定了计算机的运行速度和效率。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中央处理器（CPU）</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存储器是计算机中用于存储数据和程序的硬件设备。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存储器是计算机中用于存储数据和程序的硬件设备，分为内部存储器和外部存储器。内部存储器如随机存取存储器（RAM）和只读存储器（ROM），用于快速存取数据和指令。外部存储器如硬盘、闪存盘等，用于长期保存大量数据和程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存储器类型及作用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输入输出设备是计算机中用于输入和输出数据的设备。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输入输出设备是计算机中用于输入和输出数据的设备，如键盘、鼠标、显示器、打印机等。这些设备通过接口与计算机连接，实现人机交互和信息传递。</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输入输出设备介绍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计算机软件系统与操作环境</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系统软件是计算机的基本软件，负责管理计算机的硬件和应用程序，包括操作系统、设备驱动程序、数据库管理系统等。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系统软件功能</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系统软件分为两类，分别是系统软件和应用软件，其中系统软件又可以分为操作系统、语言处理系统、数据库管理系统等。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系统软件分类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系统软件功能及分类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337" r="2033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应用软件特点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应用软件是为了满足特定领域的需求而设计的软件，具有专门的功能和特定的用户界面。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应用软件使用方法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应用软件的使用方法通常比较简单，用户只需要了解软件的功能和操作方式，通过菜单、工具栏等界面元素进行操作即可。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应用软件特点和使用方法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操作系统是计算机中最基本的系统软件，负责管理计算机的硬件和应用程序，提供了一个统一的接口供应用程序使用。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操作系统概念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操作系统的作用包括管理计算机的硬件资源、控制应用程序的运行、提供用户界面等。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操作系统作用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常见的操作系统类型包括Windows、macOS、Linux等，不同类型的操作系统在功能和特点上略有不同。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常见操作系统类型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操作系统概念、作用及常见类型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计算机网络基础与互联网应用</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计算机网络定义：计算机网络是一个集合，由多台计算机、终端设备、传输线路和网络软件等组成，实现数据交换、资源共享和信息传递等功能。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计算机网络是由多台计算机和其他设备组成的系统，通过通信线路和设备相互连接，实现数据传输和资源共享。</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计算机网络分类：根据不同的标准，计算机网络可以分为广域网、局域网、城域网等类型。</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417" r="1541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计算机网络定义、分类和功能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6667" r="16667"/>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5933" r="5933"/>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详细描述：计算机网络分类：根据覆盖范围和规模，计算机网络可以分为广域网（WAN）、局域网（LAN）和城域网（MAN）等类型。广域网覆盖范围较广，可以实现不同地区、不同组织之间的网络互联；局域网则是在一定区域内（如建筑物、校园等）实现计算机互联；城域网介于广域网和局域网之间，覆盖城市或地区范围内的网络。</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计算机网络定义、分类和功能</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计算机网络功能：计算机网络具有数据传输、资源共享、信息交流、分布式处理等功能。</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计算机网络功能：计算机网络的主要功能包括数据传输、资源共享、信息交流和分布式处理等。数据传输是计算机网络的基本功能，可以实现不同计算机之间的数据交换；资源共享则可以让网络中的用户共同使用网络中的各种资源，如文件、打印机等；信息交流则可以实现电子邮件、即时通讯等应用；分布式处理则可以将大型任务分解为多个子任务，分别由不同的计算机完成，以提高处理效率和可靠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计算机网络定义、分类和功能</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互联网的发展历程可以追溯到20世纪60年代，经过几十年的发展，已经成为全球最大的信息共享平台。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互联网发展历程：互联网的发展始于20世纪60年代，当时美国国防部高级研究计划署（ARPA）开始研究分组交换技术，以实现不同计算机之间的通信。到了90年代初，互联网开始向公众开放，并迅速发展成为全球最大的信息共享平台。如今，互联网已经深入到人们生活的方方面面，包括社交媒体、电子商务、在线教育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互联网发展历程和现状</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https://d.book118.com/276113140032010050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2024-09-15T08:32:14.140</cp:lastPrinted>
  <dcterms:created xsi:type="dcterms:W3CDTF">2024-09-15T00:32:14Z</dcterms:created>
  <dcterms:modified xsi:type="dcterms:W3CDTF">2024-09-15T00:32:16Z</dcterms:modified>
</cp:coreProperties>
</file>