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4E34F-1717-41A6-9D6A-361FF578E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B971E-B934-4E5B-BA6C-EBB4F2863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CEE2C-F01E-4E97-8E08-81573673A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8B305-FF60-451D-BBF5-B75BB5354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8C3B11-A029-4610-B7C3-B0B92801D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157960-7D2F-45D5-BA20-A39286433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8A08A-96AD-4C8B-B7AC-A8050BA64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1BA87-489C-4722-A660-978AC416D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5E441-3797-4B7B-8F61-472DF4720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F88D7-0645-4893-B74C-9E4ED87D6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457C4-F5A4-4F81-9D9C-0A8D7CAA7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13145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学期工作计划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学期工作目标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教学内容与课程安排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班级管理与教师团队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学期工作目标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提高学生学习成绩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制定详细的教学计划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根据学科特点和学生学习情况，制定科学合理的教学计划，明确教学目标和教学内容。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优化教学方法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采用多种教学方法，如案例分析、小组讨论、角色扮演等，激发学生的学习兴趣和主动性，提高课堂效率。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加强作业和考试管理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合理布置作业，定期进行测验和考试，及时反馈学生学习情况，针对问题制定相应的辅导措施。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加强心理健康教育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开展心理健康教育活动，帮助学生树立正确的价值观和人生观，提高学生的心理素质和应对能力。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促进学科竞赛和学术交流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鼓励学生参加学科竞赛和学术交流活动，拓宽学生的学术视野和思维方式，提高学生的创新能力和学术水平。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开展课外活动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组织各类课外活动，如社会实践、志愿服务、科技创新等，培养学生的社会责任感和实践能力。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培养学生综合素质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建立完善的班级管理制度，明确班级管理目标和职责，确保班级管理工作的有序进行。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制定班级管理制度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通过开展各种班级活动，增进同学之间的友谊和团结，营造积极向上、和谐融洽的班级氛围。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营造良好的班级氛围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关注学生的个性化需求和发展潜力，为学生提供有针对性的指导和支持，促进学生的全面发展。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关注学生个性化发展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加强班级管理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教学内容与课程安排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根据学校教学计划和学生需求，合理安排各类课程，确保课程内容的科学性和系统性。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根据课程需要，选择适合的教材，确保教材内容的准确性和适用性。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课程设置与教材选择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采用启发式、讨论式、案例分析等多种教学方法，激发学生的学习兴趣和主动性。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利用多媒体、网络等现代化教学手段，提高教学效果和效率。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课外拓展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组织学生参加各类学科竞赛、社会实践等活动，拓宽学生的知识面和视野。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课外辅导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针对学生的学习困难和需求，提供个性化的课外辅导服务，帮助学生解决学习问题。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课外拓展与辅导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班级管理与教师团队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https://d.book118.com/276113145151010054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2024-09-21T20:38:12.034</cp:lastPrinted>
  <dcterms:created xsi:type="dcterms:W3CDTF">2024-09-21T12:38:12Z</dcterms:created>
  <dcterms:modified xsi:type="dcterms:W3CDTF">2024-09-21T12:38:14Z</dcterms:modified>
</cp:coreProperties>
</file>